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76CB-DAF9-18D7-F904-423D06EA5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CC3F2-F17C-E6A8-4CB2-50F7F42C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FDEEA-3E32-15CB-7BD5-1C5CDDDA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24D6D-ED59-3035-2307-F5FB8574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827B7-83A3-B6A1-01DA-B2203B4A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819F1-2BEF-6C12-3C3B-27A4F458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9FACB-84EF-21A7-76D9-7EFF124F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FC47A-8A52-2CC3-5EAB-1BB44183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9E285-DC1D-ECB4-6AFB-D9D654A7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54FC9-041F-0047-9BA1-64FA3E4C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CEE-9344-101C-FB27-7D3C88520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98062-2C68-3EDD-52D4-C16E0477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7FCE3-44CC-877D-5280-0975D727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8422E-EF8F-8582-2A85-72A4921E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36509-CD6F-A70F-1789-26D9932B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C96B3-FF8D-787C-376B-AE04086B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923EF-E9E2-AD3A-DAF1-363BEFA3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B6947-6F91-267F-0DF2-28A3E6AD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B1E92-3FD1-7E4B-9105-1045C677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B4BF3-6DF6-F2F9-D1C7-E068B3CF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7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286F4-7E2C-A3EE-18CF-311C9477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29050-8CFA-2F16-6709-3C32F526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13BC8-CA65-11C8-2FB8-336078BF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27284-973A-9511-6570-0B12BD0F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A6A9B-CA86-3E17-BA6C-A9F4D56B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58C0-2A39-A32E-E78B-349670DC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F6B8B-28B6-34A8-BB99-0B22E0ACD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5870E-1111-A2FD-FF3C-CB2ED1B4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AA500-E17C-6962-F783-E6913233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4BCC9-9D41-2C32-55E5-908D7A07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4818D-63AA-3FBC-0C31-C3337F89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5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EF6BE-51A2-AD0E-C562-E77A5884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35FDE-6A9F-DB19-38A0-B412FB5E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B9EC8-ADE6-B218-C45F-73D8B06E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C91683-CA8B-3D69-1C57-E2122B79F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DE3350-B307-8759-F816-5B5B30CA5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17BDF-820F-3A6C-6FE6-5157140B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B9258-4DA4-ECEA-3623-3277AFCE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33FC9A-2353-35A1-26CD-E93CFD4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F246F-DB1B-90B9-B2E4-9BFE917F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9E21AD-44B8-5D90-26FF-B8E102EE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ED196-BF20-5420-BBC6-39327445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A0BD6-87CE-2F4E-36F8-77C82E0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44F1A-8FAC-D7AB-D3B3-1F8420F0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BEC42-C4A8-BE2D-E984-0CA33D1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2438CF-42EB-A6B0-3AF9-2EAB5485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7EAD-2BBE-F278-1D2D-C6B09DA9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5E17B-E7F0-A704-66F6-9AFD33A5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D771-2C33-CC03-AB17-A4CC67897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4EBA-88A1-990A-7403-62E8E84D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8DF30-978C-512D-8983-D6416561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DA8D7-727C-18B4-84B2-76D24630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5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20BA-682F-BF77-7D7E-5BCA9C87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82E65B-BD95-C14F-E69B-92EE06353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61968-FC2E-3459-0185-617C000C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185AA-5BD5-228F-BC8E-A26B1F63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93109-8C05-1DF0-9529-6A2C143F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74F66-0669-B982-EA80-167969B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347E61-A2A5-4622-DDE5-E2694C84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A478D-509A-D2B1-D55E-4E3B376F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724B2-CDE1-2B79-A216-D1D11D528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746D-0D78-48AA-A94E-0EFE932A98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08B38-09F4-A08F-26E2-A9BC6A0C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5A7A-BEB3-48D7-F718-7B5EE9933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83F46-35DA-4EFE-B160-29997C3DC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 descr="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2024-03-10T06:46:21Z</dcterms:created>
  <dcterms:modified xsi:type="dcterms:W3CDTF">2024-03-10T06:46:21Z</dcterms:modified>
</cp:coreProperties>
</file>