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19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C595CB-88B4-0825-54E2-46FF3C10DE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2BDB961-AE5D-C613-ECA8-D9D4F8E708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2243AE-F363-41AE-1545-5A37ADC8A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69318-8E4A-4DA1-977C-2651B655504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CF8EA6-3A71-0E1E-AEAC-F0E685A88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DF57F1-D45D-6EF4-1CC9-81711406A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6527D-611E-4785-852C-D06FCDCCFF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1241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21ED4B-EB09-DDE9-E557-EBA25D1C5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7FD5ADE-3285-6C08-0D70-196D6116CB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0924FD-86FB-9625-CD5B-B8ADDC2FC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69318-8E4A-4DA1-977C-2651B655504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98B025-258F-7A0B-E0C4-5AECA2C80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902AEC-35FD-F634-8FAF-95BE3D44F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6527D-611E-4785-852C-D06FCDCCFF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5170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C666359-DDB5-6886-6B11-9A8870C386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1814AFE-A1D2-04D8-3789-8A834B5D3D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489107-0566-7F30-43F1-7BB489A61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69318-8E4A-4DA1-977C-2651B655504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194D3D-3DB0-5352-F20F-FACD74C62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F644EA-B803-92DF-620E-70B51C1F3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6527D-611E-4785-852C-D06FCDCCFF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0551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E89D4C-0EE3-914D-25AA-925F05271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B4EDA8-E7B1-06AD-4C17-E78E4FB568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0617B9-DB44-8B2F-B945-E8292F51E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69318-8E4A-4DA1-977C-2651B655504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A06DE7-064F-4D93-05D7-2401DB66C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795E4A-DE2A-6BDB-B0F2-9334516D9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6527D-611E-4785-852C-D06FCDCCFF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9775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1DB06F-6189-3C3B-E661-501B7E776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1C32F31-80CD-859B-925E-231BFB9DD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A9513C-8AB6-72E0-8BAD-737411314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69318-8E4A-4DA1-977C-2651B655504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6FF4C1-BC9E-B6E0-C3C1-A9918E190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4224AB-499A-C266-5600-CC05922F5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6527D-611E-4785-852C-D06FCDCCFF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4138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50AFC8-0565-24A4-A446-FF09F8372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ABD23C-FA2F-10F6-59E1-703F929EE7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EB32B8E-2ED4-556B-8340-5D293C5D8F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A6D3029-0DE8-4BD5-365B-20A94CDCF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69318-8E4A-4DA1-977C-2651B655504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72C8269-C3D8-AF48-4688-AD3381EDC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6A406D6-2C3B-D1C5-18F1-49F2CEA07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6527D-611E-4785-852C-D06FCDCCFF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7445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C222C6-4095-53C7-5ADE-368634D55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F002481-7F21-41E3-D6B3-9C896A66EF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D22E33A-3B65-8380-5857-7CA934EF7D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D58DF69-A980-7EB9-F99B-C7D6156B65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94C63C8-5C4E-0F90-DB02-B013394294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5852771-A1BA-695B-5F1A-560E9C615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69318-8E4A-4DA1-977C-2651B655504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2FB95BA-94A3-745D-121A-2E39299CE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EC31F92-264F-A514-40B0-8EA8F3688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6527D-611E-4785-852C-D06FCDCCFF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3968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0AC8BE-5EDD-8F17-6FBF-4EFF3DEC6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13840D8-A3F2-D1C2-C944-15CB9E611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69318-8E4A-4DA1-977C-2651B655504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BC4E551-724D-3725-C679-DB6DC1BCF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FE3B1B4-DD75-9BF9-4AF3-97097A6DB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6527D-611E-4785-852C-D06FCDCCFF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1067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A990E3D-A6AF-CD1A-B249-610953975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69318-8E4A-4DA1-977C-2651B655504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1A3DB60-DD6D-FE24-1CDD-3FB896039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907629C-4DC4-729C-8565-60BCDFAB8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6527D-611E-4785-852C-D06FCDCCFF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7746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D04317-4502-017D-C477-8D35615A2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1909ED-CD02-7410-E177-BB34D19839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0293845-7C74-7E58-D4B8-CFA1137B9C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6529832-29F1-8D87-4373-38710F3BD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69318-8E4A-4DA1-977C-2651B655504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D33BE53-9DA3-0F10-BA6E-0D8ABEB3D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637F6A8-009B-CE5D-64F7-046AB4C74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6527D-611E-4785-852C-D06FCDCCFF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5543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43765B-C17E-4318-3211-0BBE20FE4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0F22613-B01F-9428-E379-97381F0CDA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376C3D0-A167-F61F-E989-085020D733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F603CDD-251A-BF04-6FC4-5F25FBC27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69318-8E4A-4DA1-977C-2651B655504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D44CA74-AABE-BDD2-6DB4-A8DA0905E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6D542CA-6AC0-96E5-D93B-12AFF70C4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6527D-611E-4785-852C-D06FCDCCFF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0992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EFDC6DE-FF64-9255-B773-422BBD036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6A26116-9A1E-C5C6-DBDC-6B7662131C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C3C59F-F5D6-4F3B-F208-61AF216571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F69318-8E4A-4DA1-977C-2651B655504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4F5F10-0443-F06C-0B51-A17749103E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BB6E8C-0783-D71B-D98C-4272C50AC6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E6527D-611E-4785-852C-D06FCDCCFF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318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4194" name="Picture 2" descr="88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2024-03-10T06:46:43Z</dcterms:created>
  <dcterms:modified xsi:type="dcterms:W3CDTF">2024-03-10T06:46:43Z</dcterms:modified>
</cp:coreProperties>
</file>