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0EB2-4622-BF62-4D2E-39B59DEF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8A578-2965-135D-432C-75852CDE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A027B-03C8-9E2B-B531-D321BA83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1559B-781B-0D91-CF94-A1B5F4AF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B679-6776-65C5-59A6-38BA4375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6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D1998-2DE8-20B0-9772-B63CAB53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74D2D-55DC-50D6-15FF-45D9A3A02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5B5F1-5256-7CB2-5440-223311B4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35D9A-4AAF-D123-4BCB-30B7988D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6C88A-0766-D9ED-BC2C-BD1040F7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13205-4453-A9B8-6A84-FA741F0EC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F9166-38ED-BE88-E56D-F72D139EE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931D3-FA3E-61D3-62C4-4B270227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D0BE3-CDED-CEA4-7700-C80515C9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0C93A-4233-EFD6-C560-82F62352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FDB7-64AB-0377-8003-961A6440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B6230-E73C-BBC9-00AC-BE1AAB0E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47DE-DAA5-3C5A-D9B2-FDB211F9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D53D7-649E-C3D0-7EA0-73B22A92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EFD81-F7F0-964F-23AB-94D74CF2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B5ADC-1E3C-1B8C-212F-11932E2A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7A41C-6B3A-12B1-0E98-C378AAB7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1B86E-4C1A-5896-83B9-8EF56870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EDA82-68A4-7777-94C3-946566B8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FBA1A-7388-5568-CC96-C3357417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DCA7E-3287-79FB-1874-5DE081EE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7701B-4A2E-647F-450C-91BEC2E5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3CF9F-34D1-964F-839F-D515AABB1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6D605-391E-5285-BECA-AABEFBED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93D72-E698-802D-B0C3-6D07AF7C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0B06B-01CC-6403-FE6F-1C9DCD1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8174-831A-EDBB-F059-0FA5532A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92BB8-9C89-3C14-3C28-62A6055E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9507D-9F23-45C8-578B-2CF8342D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AE6A0-5D47-E5DC-8ACA-3F32C1FB2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A73DA7-2182-BC30-0806-2C0AB0FF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D3B98-4043-310D-EDAA-7691D357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4A0BFD-42CB-F910-D5E3-67C89C27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7A462-269F-1876-4A94-5CF4820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964A1-2D43-299C-1DF3-6714CA34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2FDE6-A325-E32C-4B33-4D8E2D80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DCEB34-1E28-0989-BCA8-022BBCD3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C78AF-76AF-B786-B6B4-DF6B3701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2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7D10F4-3468-226C-3F23-222F2847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01646-0469-516B-91F7-E6B36B2B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28BF7F-D65B-2AE4-9909-A0F77A19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41A3A-6A43-3E98-5959-D188EA9F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F4517-E105-B732-86C0-1118FFBD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5F98F-66C3-BBA7-EE8B-3A6CC331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66AC4-4DDF-8B51-41CF-53BDE93D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83ACA-797B-30DE-D502-3F578C5E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E42CE-451C-1AD9-0B62-C43C8B90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2272-7523-C8F6-B239-B4635036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65260-D70B-8BC7-7119-19ED66E0D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C2CE8-BB0B-05B3-FE0D-524AED16E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F7218-ED31-48F8-63E3-0F79259F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ABBFA-9E4C-7330-5192-BA19B17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16E0-9710-8FD5-DBBD-13D281F7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298AA-A1F0-D62E-8296-6BED267A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780BD-8EC0-6329-A7AD-A5FA88F4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37049-B662-8D68-E941-B01C404A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1562-598B-467E-850F-8E0BF8195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827CD-FFE4-E43A-92B0-4F0DB632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1684A-4263-F5B5-8AFA-CAE5B405A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F068-1A2A-4D08-AECC-C819F1C2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 descr="8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2024-03-10T06:46:54Z</dcterms:created>
  <dcterms:modified xsi:type="dcterms:W3CDTF">2024-03-10T06:46:54Z</dcterms:modified>
</cp:coreProperties>
</file>