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E8049-5A41-4337-7A23-7EAE83C78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67701-7AB1-F153-E328-3FF38C8A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E6346-8AD0-C19C-6492-6973D206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964AB-471F-DCE8-59FD-AC2A9025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53F2A-8C3F-9E65-05FB-01CBB7CC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0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26BD7-5339-AB39-75D0-5311E4F8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4F6CB-9502-5A38-2F21-D39A05AC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F0938-1170-218E-8B3D-8AD2B699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E9F9C-A115-D81F-31E1-5080F24E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5BEA7-BD2E-236B-ADE7-569E758D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0CE42-D259-FAD2-EBEF-10F41B56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5251F-13A5-4A46-1971-C8413595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64738-9407-3E15-D4EE-445C7758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1F2F4-A455-DD6F-CFE6-B9003296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3332D-8E5C-3CE7-560A-71C1A08C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10E5A-975A-3175-9C48-67C4FC32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B93E6-7A7D-8F6D-3894-04FA200B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86092-E10C-97F2-CB9A-EA0A1487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7079F-FC7E-C188-4150-12C3AB5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B6FA2-B15D-078A-D718-D8E8AA77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D9298-D4D9-3A1F-4AA5-B6B596D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861A7-ED29-C72B-57DF-73EE7AB19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37FB0-522D-F369-FEC3-5A3210F5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AC303-5ACC-8BC2-714F-7049F4BB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2B7BD-7C30-56A4-65E2-506655A3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C8873-9AF8-CEA7-28EA-E72AF4F0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45033-9B58-F008-AB95-39C2B6A37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BEF9F-DE35-C53D-65BD-BD904CCA2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E5DF7-BE10-3304-1AED-EB7C8AA4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9F989-F882-87AA-19ED-6AB59BA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EBEA56-BF4B-9B5E-AD67-31B8588E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8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77505-9C27-9DE8-F603-1DE6383D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7B3D3-42EA-D4CE-E9B2-8C015E49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89EC22-7F23-25D5-C8FF-D8648FF7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154B8F-F6AB-BF4C-D88E-923DD682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B1E28D-FAF6-49B8-1CB4-D5F3D27D8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4E16ED-9DD1-A1D5-6207-0E00E9AA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DC9863-59AA-2213-9B5F-0413F094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E1896-B8B2-FB91-EDE0-3DBF2B7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6F66C-8F15-2433-9ED0-4BFE32F2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969E23-41E1-2CE0-9E82-3E30DFF8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F902A-5CE9-B80D-C331-230184E9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21563-9BF8-47DB-5DAA-A5BCE76B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8C46C3-B528-9B84-F672-294B47D7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23299-4305-CB85-EA91-9CBF5250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14929-12F1-E262-DE63-BC3366D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6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80C2D-DEA7-E1FF-D76A-6A9D1606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8DFB5-DF33-9A07-5EB6-5D5FF96F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2AB78-EAF0-7363-C0ED-7E5D91E3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463E5-17CB-EB7F-CC6E-3E9112E7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5F4D6-BDE8-D6CA-9441-ADDB05AA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9E98A-00F9-65CD-83E6-41E462CF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5A747-8C6B-FB60-068E-4F1BA9CF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45933A-50EC-D9A5-A879-92993909E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70C85E-B373-DC61-1107-308E3AE06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7DD28-8D22-3DD3-1D8E-84D2DFE4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6FCED-984F-39C8-8377-489F787A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0A99A-706B-E944-0454-FB0A2C75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4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63AFD8-289C-9198-E828-6430A49A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0E49B-6F44-0C89-1BE7-3C50BA68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3CD5E-BADC-66DE-5586-8A2232791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4B3E-00B4-4E1F-A953-23C140B9A7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AE233-C296-FD9D-E39D-70C453E68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0F5AC-A9B9-5D95-DFE9-525A4E72F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E014-4897-4D3F-AA1B-18817468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3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8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5875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2024-03-10T06:47:16Z</dcterms:created>
  <dcterms:modified xsi:type="dcterms:W3CDTF">2024-03-10T06:47:16Z</dcterms:modified>
</cp:coreProperties>
</file>