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A1C3-2CB8-ABD9-C4D8-40A3A893E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6B89B-475C-DA64-C9DC-31A87EF1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C5C87-2706-1D1C-6A4D-D73778B2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52DF7-3E3F-351B-CDAB-52DDAE5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96061-4241-4643-785B-BBCF2BE2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71C4-94C9-F4FE-EBB4-BF73988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603E0-AA37-6D14-F911-C3215C39F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A2C63-2A1E-8609-D8F5-E002D77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5D55A-1F0F-70AD-76E4-AFDD6B10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10D3A-359C-C390-E8CA-8881C40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6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94686-D022-9FBD-3D0F-450E314A3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D0632-15CF-E8AC-AB11-CFE056E5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AD300-8AB7-35EF-F01E-0BDDC167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0C761-9FA6-0E03-7EE5-29463852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404E0-D0A9-8670-6630-6A079584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C38B-38FE-A7CE-35C4-3E9E2988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AE158-83B7-CD36-9B78-446D57B7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C1A4A-23B4-19E6-2CB7-9F596F3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DFEA6-07FA-EA5D-9B6D-FC51C50E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6679-21F4-6B13-F263-C3692C8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A47C9-8945-4864-B42B-640E6E2F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754BD-71CA-0C35-D5FD-B864FEE0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0A17-400E-403B-E569-05746231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718A6-2EF4-FCBF-1CE6-B515366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C4B94-4B26-6661-524C-00C91B6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3B3D-8175-932B-336C-0FEE19C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EE21A-6D8D-933D-9FD3-42F25A35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B05D4-C759-D847-3308-F111320D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514E5-A66F-6018-80AC-7565520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B6816-50C4-451E-DAB9-BF65306D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F7BA4-636B-672C-9DE8-9EC75DE4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73DE-F528-C53A-3F24-3260FC7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9CB91-85C7-F915-5375-22BC62E6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1121F-A869-72A1-E03A-76454CFD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7D6A01-6172-1638-D0B9-815D3018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52D11-CA42-00D2-62E9-3344E8AAC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ED52EF-4CD6-EC1C-AD37-C4C7518F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7ADB18-A545-4DA2-75BB-2201FF1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18D40D-E3D2-E9A6-D902-CE9CB67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3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C0013-BFCB-FBFF-A13D-4B749687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5E250-B44C-4D57-0400-DE2C40E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9901E-9D7C-1E26-C916-15E30F28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EAD7F-6323-7427-C97D-27BF14B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85E448-D8B2-B79A-8537-B0D45417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84CCD-6ABB-ECCF-A6CF-49A20B5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DBB363-4806-EA80-6061-24511AD9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DA40B-EB01-5DA5-77DF-E0F1ABBD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7FC02-2952-5C95-10FE-C01D532C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C504-066D-1013-5082-3DA8CBE3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8A868-E42A-E5D5-FF6E-4D957A7C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1BD46-2FDF-21FA-3F81-A9B3D882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8A8F2-7458-E38A-D7D2-B1579668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3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C2CC-EA5C-A0B9-D69A-67DAB30F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99F20-822D-0BE8-0B09-70FD9B67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9D389-EEC0-E8E0-88CE-0D551D9A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3E771-7BEC-CBFB-0F3A-814691D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0A852-73D5-20BB-360F-E07748B0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C9DBA-9ECF-BE54-9920-81D39FA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2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C4D6B5-0A00-0F20-F6B8-ADD9557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5D91A-F276-5411-76B9-351FE6E7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E3403-347E-C015-85F2-E972B2F4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7C17-D7BC-4F86-9080-362CFEAC26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0106C-A030-4FF0-B347-27938358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B113E-11FD-3CDD-7322-5D1F394E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26E2-3BC5-4BC5-97DC-1C70987D5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38" name="Picture 2" descr="8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2024-03-10T06:47:38Z</dcterms:created>
  <dcterms:modified xsi:type="dcterms:W3CDTF">2024-03-10T06:47:38Z</dcterms:modified>
</cp:coreProperties>
</file>