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27AEB-156A-2813-6232-CF780168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315C7-9448-59DA-8618-91BC74F7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09D64-1D6F-CB07-CE8F-9F6F45BF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13DE1-8551-316D-7AD9-9664954D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ABC1-C708-E772-1473-7B0E49DE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9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DF4CB-54D8-88F6-55FB-6F95C04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0E091-D8C0-E766-6D1B-73DEC0645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57FE-C1D5-F054-0DF5-40756AE0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C745F-821E-D01D-AE63-BD9FAA1A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65E55-2CDD-811E-2F59-6FB91656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7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7F12DF-F5D5-2E94-2674-12AC4F9CD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94626-8AE0-31D1-0F02-4F3EE1E89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81919-73D3-8B38-4C6F-D05E5EAF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57DDA-B501-B69F-3AE3-96D7278A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B4ACB-5D11-30DD-C483-18E13DF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BEF7B-BA9C-83B6-6E48-EED19ED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36479-DD42-E61B-7D38-DB6773CD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1911B-D846-BF51-6AE5-6AA7E09E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7DBFE-4F65-8819-E56D-8AF3BFB2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47879-9E1C-A666-299C-15281848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8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D6A37-61E3-9903-8767-AC4E51AE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2DC7C-2FE8-AEE0-A529-47EEBAC54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0DA-6A20-D8DE-9F0A-EA70706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2893-69A3-34A1-26A9-FE47DB93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A71D1-3B12-4E20-6AF9-ED7C02C9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167E3-6440-606E-00E1-408A4EC2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0B468-6983-6908-AD42-EC46FC9F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80304-D282-51E1-C942-54172EF8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A767F-FDA9-C20C-23E0-F7852394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62E4D-0E19-1F00-2766-69AA0905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E02A9-D436-DEB2-E97D-6504712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6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7F82-2E28-7C41-BED4-4045E957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8064E-1ADD-3532-C007-DB6E4162D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EACC63-57E7-10A7-61CB-33A3CD67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1FAD8-28E3-0203-CE9A-CFAB954F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37C942-C6B0-5D5D-E54C-AF4990639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C003E-B3CB-2BFA-D219-9F5F9720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F093FA-9268-9583-3CE6-E5567939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4457B-883E-FC63-D143-7961C451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92E81-D613-338B-2F71-01E84B0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C05BA9-067E-6819-E663-F34792CD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F1A92-5964-9696-EAE9-714A0B97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B728AF-BDAF-1AAD-CD04-209ABF6B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BADEA1-D96E-1856-E272-4A5A0C65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09A145-5A9B-564F-9774-4ACAA37C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C4167-CC87-C421-2D48-AD8A87BC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6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82B7F-3114-BF2C-8BA1-A2E1F0CA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B49B8-E4DA-1B87-BA69-289FFD25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82C613-4A6F-869F-6242-DB0FCEFE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AB67E-DDED-7B6F-4C53-B5509EE4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DA6EF-2F74-6F15-897E-9DA81DD2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B9E80-52DC-9DA4-42F3-BEEA978C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C04C3-3C52-8575-03A3-4C67BA7F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DD5315-DE8F-7994-2A82-38EE88B1F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819E5-DA5F-3E64-C282-C2988CD61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10013-2560-38B0-B90C-E8A2DBB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C976E-8ECC-C3FF-B630-19EB26B8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A271D-76A8-1B17-A35B-9A7AD501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0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C611D-B8D7-789C-C46B-74953AE1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6990B-BA9F-1EF9-39EF-B6DE9FDB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C441D-912B-5707-F6F7-B939C3AA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C265-C378-482E-A52E-24A485315E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87D36-DCD0-FD65-ABD6-E98CF5D41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57380-46D8-60EC-10C3-2408D3599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1D55-EABC-4EB7-A518-2E176A2F3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338" name="Picture 2" descr="8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2024-03-10T06:47:49Z</dcterms:created>
  <dcterms:modified xsi:type="dcterms:W3CDTF">2024-03-10T06:47:49Z</dcterms:modified>
</cp:coreProperties>
</file>