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9D14-A4BC-8D40-7556-3B733F28F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FC7E1-659D-12FD-2965-F28777CEB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0B82E-E0DA-9DD3-4548-0D3D6ED5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73B86-941A-FEF4-785F-D6B01E2A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2365C-752C-156F-3259-99A011BE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1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C4612-A7D0-9278-E925-F4D1E417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0CD4-A983-5A34-A453-010827FE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5A02-9C46-0782-5E5E-B0A3E2D6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76273-7C60-1B5C-B30C-3D2E20C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BDB63-6ABC-B61A-C6D4-E21C63BD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9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803593-EC4F-2AEA-FFCA-FC9566D95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3F350A-5CED-C553-0A71-F8A6EF65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1E6F0-F7FD-E968-1822-B0817B8C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D9AF7-32B1-10B5-F1AA-894953B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51963-CEBC-39A2-508C-70E5186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64099-0F9E-94CD-959D-8494962F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CFB01-A071-3C56-E254-2B6B2292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3CC02-2BD2-2322-23AD-1B7AF343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13927-33CF-D53D-36CB-8C941159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75D55-304A-80FC-57D3-3EDFC876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7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9E59-1FB1-A243-8784-3236AA79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3B5F0-8D52-A0D7-4BAC-705E8B2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7443C-A4C0-8CBE-19A3-2C585E61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FACEA-680A-BD0C-F569-6CEE30E6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BC469-4C82-9031-DC7B-C0EDB44D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0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8CC7E-B33B-1928-BFA1-2BE562C4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CADD4-0A93-7E9A-44D2-46F898F7E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D93C5B-8B2E-A667-EAFD-A05137EB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22D73-D562-4148-A90D-2664E2C1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D05FA-B9B1-01AC-5DC1-21D4084A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ACF06-CBC8-BE2A-53E2-D3F7C31E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8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11993-E0B6-DC01-FB24-A8EA1E06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314FB6-9E36-ABC8-8C1C-54DFE94C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FE813-958E-2955-7D1E-B987F53C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E5F1F8-A3C7-111E-B10D-EDFCFC886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2EEFD2-B260-D5BA-F6E1-2E5DE86F0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A226C7-A836-E2E6-CB17-FF0E9D08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6B2E2-0251-2E24-CD0F-55CA0916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858FF6-BD23-6121-F3D7-3B0E1BBB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6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5489-7662-D058-37D1-B1748638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431B37-BB0E-EB5A-1676-85B0C3D5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962B2-4F34-BB75-CE53-97491073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2DF7C1-C5AB-67F4-2B2C-EC4881B1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8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197A99-3953-2770-FD64-BEF9D55A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BF1CC5-2A94-62D0-45D7-1075E521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4D2AF-1400-7F8E-6327-2B8345BC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5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7C35A-D6D9-645B-123A-F40561CC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9C730-B9CC-CBE2-884D-15444EB5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B98CC6-ADAE-7E46-480D-BC9CEE926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927F4-B8F2-A147-7824-BD271273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0A6B0-B47E-1CD6-A5BB-4A3065DE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A7233-8581-F512-1572-B3012C87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B8F8B-2500-40E7-A55E-FC26847C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649793-F0F6-348E-8570-04B74A62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C82C9E-9EFA-FCAF-04CB-D583E2D7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8C75A-7650-ECD2-E3DF-3AB195E7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3F1FF-3464-ADA3-8905-5C80E598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D2225-02DE-17EE-56D1-56F2B22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6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DB2BC-FE0D-B3F7-E8A2-E86745CA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B1FD4-807F-EE33-A3BB-2E6BBD48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B762A-4684-9056-9727-059531F68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E223-BE68-4C6E-9576-D4645C9D61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A1532-877A-0A0C-1AA1-51068DC80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6F0C5-49C0-6CE1-1697-5A517350C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B1F6-4EA1-4AA1-9858-4A9809196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434" name="Picture 2" descr="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2024-03-10T06:48:33Z</dcterms:created>
  <dcterms:modified xsi:type="dcterms:W3CDTF">2024-03-10T06:48:33Z</dcterms:modified>
</cp:coreProperties>
</file>