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B68DA-3E76-6AE9-DC10-88A391D74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B3A860-0C80-391D-2FCB-277AC733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E63E5-4FCE-B95D-8198-293B8D56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34DF-A2DE-424E-B9AE-DB6AE4D46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4746A-8D92-091D-6B5A-97FD381D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F07F09-47ED-7972-D4E1-884DA940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B18F-9147-46B9-9AD4-D0D2A5EE2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20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6C044-BC5E-3B99-DB0F-54953E1C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DB9EAE-BF6F-9171-416F-DAED58C2D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9FADD-3254-C354-37AE-1F3BE181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34DF-A2DE-424E-B9AE-DB6AE4D46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60106-77C7-F0F8-14C5-408E36CA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5E2DA-76A3-9ED8-0190-BE1065D4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B18F-9147-46B9-9AD4-D0D2A5EE2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01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81F500-754D-4D87-2E39-1330AD728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1111B2-D683-549D-14ED-D52F6DD66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8E7F3-7A10-3B58-B049-96A8E450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34DF-A2DE-424E-B9AE-DB6AE4D46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877679-DF78-6646-736B-720CDD8C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C0604-EC90-8AC3-9F5C-1B891467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B18F-9147-46B9-9AD4-D0D2A5EE2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92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72D45-C945-6D44-239B-A8A61BC8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300C8-F8A7-2BB4-39C4-DBF806925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7E63A-062A-58E5-9E19-599F49F7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34DF-A2DE-424E-B9AE-DB6AE4D46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862BF-F6C4-7F6B-B2B9-5E05A93E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0CD4A7-2242-9E4D-70C2-24B27380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B18F-9147-46B9-9AD4-D0D2A5EE2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36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D725B-8657-770D-AC7F-E51368B0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5359AC-3433-37B4-268B-757F2B9D1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AE16F-8A8E-9ABD-A49C-419B2C89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34DF-A2DE-424E-B9AE-DB6AE4D46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B33E3-91D5-5BCB-7A61-A46D93E7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BB981-F58D-6558-A9AB-608C599D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B18F-9147-46B9-9AD4-D0D2A5EE2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08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D5DFE-0B1F-EDCC-593F-473A61BB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642E9-E717-8AFC-3F58-612350C1B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971DBC-C6E9-9FE1-5A13-CF0EA4C04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91114D-ED15-1594-925C-D323BBB9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34DF-A2DE-424E-B9AE-DB6AE4D46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E9201D-E7F8-6746-3B8B-1D31EDED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4A821A-D55E-4DFF-0247-E0564387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B18F-9147-46B9-9AD4-D0D2A5EE2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ED34A-9E54-9503-E08F-F22A6079D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2CB7E4-BB39-7A3B-8ABA-F419C6519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D333A7-8C74-7D4E-B027-AB0A16069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23895E-730A-1893-D3B4-D732AB015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414FB7-89B3-D3C8-C009-6F6361FD2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1B9C13-8830-71DA-D8AA-DEFF7113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34DF-A2DE-424E-B9AE-DB6AE4D46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7D0125-DD71-8B4D-67CF-72FFE82F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337718-1CA8-4F21-C782-CE5D6DE1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B18F-9147-46B9-9AD4-D0D2A5EE2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63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93E54-88AC-1262-B627-617AB8A5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5CA052-0637-D695-08DF-F976DA64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34DF-A2DE-424E-B9AE-DB6AE4D46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248E7E-C202-0603-0EEB-0A18847B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1B0237-76BA-312C-5319-89318686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B18F-9147-46B9-9AD4-D0D2A5EE2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53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4682E1-00C0-F8C1-A991-84168DC5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34DF-A2DE-424E-B9AE-DB6AE4D46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2F3A19-4DD0-C3D0-0B85-1093B656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087900-FE34-9E90-0E0A-13E822E5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B18F-9147-46B9-9AD4-D0D2A5EE2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2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5277F-34AF-FA05-C424-12E32798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7BC4-459B-291E-A040-91C705F98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71DBA4-5081-D861-2682-CBDC3D7B6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F1EF42-6C46-F382-9431-CFBFD8D9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34DF-A2DE-424E-B9AE-DB6AE4D46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1CBC4D-92D5-2A1C-0DEC-9DC4E786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B01B4-52C9-5E9D-3637-ADD42134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B18F-9147-46B9-9AD4-D0D2A5EE2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35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78A70-45F8-6C41-8B40-2A43A336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3FD305-B906-D19D-A597-1E6642A97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2D5F2F-8BB1-3E05-6B0F-BA5F8361B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C991A7-6AEC-4855-DE68-34149668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34DF-A2DE-424E-B9AE-DB6AE4D46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401D1E-416B-72E6-D219-1497D168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1F446A-EC39-91B0-A2B6-4F6F66F1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B18F-9147-46B9-9AD4-D0D2A5EE2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9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66792D-4A34-2C9C-4DC4-76F65ED7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1FEBA7-C7E6-33E5-0FFB-30E9ADBF3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32433-9065-DF61-A57E-1469A1C10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C34DF-A2DE-424E-B9AE-DB6AE4D46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03073-E409-3694-E73B-FCBBF60DB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5CE2E-2208-E2DD-EAFA-0DE1446F2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B18F-9147-46B9-9AD4-D0D2A5EE2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46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6482" name="Picture 2" descr="8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2024-03-10T06:48:43Z</dcterms:created>
  <dcterms:modified xsi:type="dcterms:W3CDTF">2024-03-10T06:48:43Z</dcterms:modified>
</cp:coreProperties>
</file>