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6A207-A4A2-79A6-1085-2E381817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E3BD8-8940-3CA4-E2AB-AC799BFD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B86E0-7BF3-C801-3A69-AD10AF00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C8855-8E47-2E40-E358-70B7CE41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B2BCE-02DF-C534-B48C-D8DD738F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1A2D4-0804-6E28-0C8E-86D681C9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8D153-422F-257B-0E3D-AEFFA7DB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4D418-5631-DCBF-F3AE-F8496BD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645DE-93D0-9C2E-93E6-3D4F48BF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5CC1D-B936-D32E-8C7B-4B0F7100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4EC2B-DA25-F6CA-8136-BA73AFD1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8B8B3-56FA-8A70-9778-379853F6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06FB1-321F-B04A-7E1B-01F8E0AF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576C9-ED28-672F-7B31-52A7A22B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62250-6C7A-3345-69D4-805AA0BA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3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7B7C4-0394-348B-3E29-EC43306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ACD00-0912-1143-57B2-A164F182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1C1A4-459D-FC96-34EF-100D3CD4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C6EBA-3E0F-5D5A-5956-E750256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63406-9192-726D-6D6C-0F416B4A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3920-7B20-EC45-F1DC-0F6E9CF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40622-7209-E9C2-5049-C1332F1B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34B9-57A6-50B8-674F-97EB794C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695C2-86F3-44E5-3B9F-CAF2B506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D1A6F-AA0F-207C-C9D8-03FFD946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68BE1-CAFD-794E-FEE3-48ECA461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23BA-0C64-351F-FC0A-3B29AE55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E3B24-B7D1-1BDE-FEC3-3671C29A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712D3-99D1-5563-8961-1797F8ED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62AA9-3970-3976-4516-D24F27D2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2776F-0DC9-C5FA-26FB-62CDEA7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3829-E84A-0077-55E5-03F5E46F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A9083-60BF-3394-BC8E-D0EB6998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760C7-8732-6B99-46A4-6F00EA2F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BB30E-C3DF-B6F8-896D-48AD1323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845ED-7AFA-A87C-3C3C-A42822B2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2370C-473C-A7F8-C55C-AC93436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49922-BFD0-5AD3-3A0F-4A8AB408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E50661-974A-AA25-D9AC-C3804D85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2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37AB-1E1B-E439-D1E3-AA7AD26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F5DAD-2C4B-3667-712F-298DEB5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BBF0B-9393-7E2D-E0D5-E46DF193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DFC62-6DA3-4797-605C-D4A3E22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60C06-AE4A-EF39-ACD6-AF79B4C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A1BCA-E1E5-14A8-0CB5-4D649A24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D11A-8541-E1CE-69FB-237CB32B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E7E5B-F4C2-2E89-1610-7BED659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DCF3-CF95-B873-0FE4-3F26330C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824C7-8D55-7412-3D0B-D2CC94A1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32EA-DBE7-379C-BA87-CB7B81A0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7FAA1-77C6-7280-380C-C7D2866A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79AC6-E487-2335-B547-3909A1C6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981E-C1E1-F294-1F04-9A84C163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B8A329-6F5F-A01C-126E-4BCC1554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22CD9-3005-48C0-244B-623FA94F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8DBB2-FECD-3059-3A55-641B973E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F5ABC-3DFC-E991-99B6-E252F576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C4EF-3F03-51E9-6274-2AB5354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037E9-965D-1761-9207-4BAEDCEB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23958-CDFC-F414-43F4-E10C7B73F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00DCF-C56D-269F-BBDC-DD016321F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1334-430C-4590-92B3-9196D2A70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FC535-E1F6-D685-A4E4-1855507F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CFE68-867F-9BA3-08EC-8AF6A9215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1535-8A6A-4489-8983-BA86345D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530" name="Picture 2" descr="8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2024-03-10T06:49:05Z</dcterms:created>
  <dcterms:modified xsi:type="dcterms:W3CDTF">2024-03-10T06:49:05Z</dcterms:modified>
</cp:coreProperties>
</file>