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86698-DD3A-B13D-17A2-7DF58C8BB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BF35E5-B65D-88FC-8F35-667A65F7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08ADF-720D-CCFF-3EC9-4A2FF885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D1A-6BE3-4FAA-BC3C-561484BB4B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06AB8-9770-1A32-DFA3-DCDD0652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B3203-6835-223A-84F4-0382D7F1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D608-D3B1-4F84-BD7A-6B37F425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33504-BBF3-65D1-F697-CB818252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06EAD5-AC53-3F10-6238-3D1B9BB29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A4983-CF58-38AA-D788-869C477A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D1A-6BE3-4FAA-BC3C-561484BB4B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589E2-7292-7EA8-3B0B-6CF865AE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B464A-9CB2-51D3-7BE5-022DBC99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D608-D3B1-4F84-BD7A-6B37F425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2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BB8608-6F29-13BF-49A7-E297C3743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AFCE07-E342-DCFA-9327-18D35E103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2FB12-B086-84E4-D2B6-0E75E715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D1A-6BE3-4FAA-BC3C-561484BB4B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F9EB3-772F-3630-F350-EB168B8C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1890F-3B71-4471-B029-0BE26EAF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D608-D3B1-4F84-BD7A-6B37F425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09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74AD7-EF41-A8E3-D761-014029FD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03219-E78E-ACDC-B4D3-2B00E65F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CCE8B-8731-0E9E-DCD5-CB8F3A88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D1A-6BE3-4FAA-BC3C-561484BB4B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2D1DF-1AC1-BB70-0C93-E995017A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EBC2C-7456-03D4-4D85-1BD306A9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D608-D3B1-4F84-BD7A-6B37F425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7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678D2-77E4-9304-18FD-732D758D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DBEEA6-01B5-6908-22CE-8F98566C3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24460-F0A2-52F8-9606-193587FA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D1A-6BE3-4FAA-BC3C-561484BB4B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8755B-83D9-0785-5238-D6963BA5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A8437-3501-D386-C90D-61F47D3F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D608-D3B1-4F84-BD7A-6B37F425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1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97192-3B99-A3D0-A25F-38F5636C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F885B-08F8-4018-219B-36666A501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6E01C-A07E-DAEE-0A15-C7F8E713B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C9C83-30A3-ED4F-66B2-EA98BDAD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D1A-6BE3-4FAA-BC3C-561484BB4B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827CB-4F00-894A-E2A7-43F0CBD4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9AA99C-D13F-7585-CBFD-18E7662E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D608-D3B1-4F84-BD7A-6B37F425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2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6C0CD-6271-0553-3694-84D92C1B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DE4A33-B6CE-4F5B-E07D-5349B5818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C41D68-173E-9558-9B0D-2F449505D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290554-E7AB-B0CB-2489-E702437D7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C98516-363B-236F-1D2D-F1799BBCF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56501C-8BE7-E711-EA97-5B00889E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D1A-6BE3-4FAA-BC3C-561484BB4B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5E38C8-3DE6-0EA4-1FDC-206AFA50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B150BC-EE4D-3DDD-2D8A-51D7472E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D608-D3B1-4F84-BD7A-6B37F425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2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4B41E-86EF-3F63-ABA8-5ADFFC3A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F44809-8C39-D6D5-BAF8-D30CC5E1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D1A-6BE3-4FAA-BC3C-561484BB4B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807ACF-5804-6000-28D8-BA1D2747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590584-D4BB-8BCB-DAFB-3710EB6D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D608-D3B1-4F84-BD7A-6B37F425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2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3DA961-F059-F217-FF0B-A1BEC4FF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D1A-6BE3-4FAA-BC3C-561484BB4B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77909-183F-DF9F-2544-0771C2CB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EE4F6E-EED8-2643-1AEB-19C98176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D608-D3B1-4F84-BD7A-6B37F425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12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2992E-9AB8-43D3-30D4-7F9C9778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D5F64-B92F-9129-635A-B883B7879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2DBF3D-6F04-6B25-9712-88B706180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3E756C-088B-A9A6-477B-54D215A0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D1A-6BE3-4FAA-BC3C-561484BB4B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4DA9D-7388-6C08-176A-BE29F137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F5111-03D5-0A5B-06F6-F6E91A44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D608-D3B1-4F84-BD7A-6B37F425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5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927E2-605B-FEC8-AFEB-B402BA83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EC1AEB-E74F-E775-EF31-A6593F853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85D5EC-0B2C-745E-4A31-9D62D113D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B60BA-D7CD-D413-42DA-CF124BE0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D1A-6BE3-4FAA-BC3C-561484BB4B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E82774-9B6E-1A1B-CDAF-EDD37211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F81811-F02B-C642-423B-67DBCEF5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D608-D3B1-4F84-BD7A-6B37F425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71E259-5E4E-1692-154F-09C4C8FB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493C12-7A7A-3985-62F2-1881CA284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6157D-0AE1-5AF5-2CBF-9D7F6E0C2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6D1A-6BE3-4FAA-BC3C-561484BB4B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BE058-DD28-2C8E-D86F-2766A7DAC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CED18-C508-9C76-471A-EE76D769B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5D608-D3B1-4F84-BD7A-6B37F425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7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8530" name="Picture 2" descr="8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2024-03-10T06:49:17Z</dcterms:created>
  <dcterms:modified xsi:type="dcterms:W3CDTF">2024-03-10T06:49:17Z</dcterms:modified>
</cp:coreProperties>
</file>