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BB826-5A37-09B1-D980-86406C16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12899F-20B2-E98B-8DDD-881E26F7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E2C8-C49D-40D4-3119-AF5ABBC9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48974-CD0A-F2C1-4592-EA0FA95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C8EFE-BA43-8DB9-13D3-D86B119F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DE4C8-AD71-C61C-1353-B565F46F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01C52-B6AE-ED50-6A40-0BC37EA29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DC897-558D-877A-BDAF-B82878AF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A1EEF-E1D1-9E81-AB13-09788AD7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D7539-E1E1-5E45-6AFB-3D58DEEC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1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FD7B42-C6DE-286B-8314-F6960C067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7BB7D-F56D-9E0A-7069-5FA8B3EF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E56D8-EAF9-DC09-C19F-85DC0147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28AA6-B7E1-502D-4FCC-9F4B9EF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82522-5717-3C26-126A-8A3E1D16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73F7C-6C36-0438-F3D0-0B7B4E3A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ED40A-8EBB-5884-AB3D-6668FC4F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81010-3578-1EF2-A28B-E7B0477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850C7-1806-910B-1BB0-801DA0E4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562FD-B393-E34A-B3B0-5C47FA86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CCE2F-E23D-B4D4-397E-9D74344A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A0ADB-69CA-FD9A-C84A-FE40C42A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11D92-6374-A094-E4AC-6506D21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A0D63-4A7E-CCD2-F67B-235F155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89FBB-6675-BB76-A43A-098DC5D2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2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61FC6-8D00-9A0C-0B2E-68EFA498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AB6CD-A50C-A636-88B1-8158619C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F7F59-2ED9-01FC-A58E-1B9A3AB6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308F8-9983-8AA8-A693-52375CC7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41A32-7E31-82B9-BC0B-40183FE2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37C3E-0941-C521-455E-DF8EA162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7EF2-7013-0588-0A22-0220C874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08B5E-2366-80FC-915B-3A3F587D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2D4C5-4DA2-CC8F-29FE-ECBC18C98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353FC-28F5-C996-DD75-9F61D4EAE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735690-9872-F059-D83C-DBB397069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953602-B5B1-0BCA-BBA9-50707BE2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B64C2D-3457-9A3A-1BEF-F02D74A3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F75E8D-8029-2A9C-1C42-BD49B20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3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ABAE-72E3-1B93-9ED4-22856D8C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866100-2FAB-3879-DB36-7949106E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19DD1-0C47-249C-FD56-3B6260C5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28B91-8892-2483-E68E-BF88B953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59BA6-83BF-DFD3-707C-FCDC8A05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9A1B3-0893-2CA4-13A7-DFCBF60F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92332B-79EE-E115-21B3-2B8339D9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9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3C0C-94D3-80C3-4CAC-F09CA358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4AA3-A8B1-8128-DD14-4FCDD5CA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8744D-435C-E4E3-FEFA-D1F404C9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A2D17-6848-8790-06ED-3487DB0F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591F8-81C0-432C-1007-5C84BE5E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573A0-58C3-0110-DD33-0C9266D7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8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E8EA9-DB66-8125-262D-045248AA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365B44-BF71-374A-E5CD-3EF97344F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FB4E7-22B4-55C3-0692-BDE320135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DFDFE-6745-180E-2CA2-EA41AAD9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8FE3C-889A-6BBB-1672-A292FE13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F7266-F06B-13D6-4848-B90F7B53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2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6680D2-3B4E-9D17-9A81-E6FB66C0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09E8E-E6CD-9A07-5C36-53919542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C2505-412D-84E0-4D3B-9692E998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4EDD-A353-45E3-A297-CC2788306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BEB9C-A74C-BF59-AC89-070B4EB4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80AD8-D767-2581-95D3-FAAE2D3FA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B779-C859-4C60-994A-E68C501EB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578" name="Picture 2" descr="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03" name="Picture 3" descr="8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2024-03-10T06:49:27Z</dcterms:created>
  <dcterms:modified xsi:type="dcterms:W3CDTF">2024-03-10T06:49:28Z</dcterms:modified>
</cp:coreProperties>
</file>