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51210-500C-5A98-2481-4D3EB8B19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B1D4A4-CD66-BB8B-40F2-354DB26AB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0340D-71A2-3620-F361-5CDAB941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16E95-0720-A223-EC2A-7EE72E04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8BBD3-2CF4-4530-B9B9-7CA34ECC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1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09B8-C76C-88A7-491C-3A10AD87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6C20A-DBDA-2AA6-5AEB-8A27B5D64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B05C0-DF20-7493-B2CF-1AA36B1A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51F67-DDAC-7F81-BC5A-9B58F1D8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D5B7A-6127-1744-10CA-900C5CC8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7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90751C-2509-B33F-7DE9-403DE73B7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B3DF93-EC4F-53DE-ECDC-F11B378E8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49C7C-BFA7-79F2-F204-7D734C68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5361F-DBFD-01CD-3A95-E045422C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0010F-0B2F-1C3C-B530-4695465A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4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EE8AA-ED3C-4A00-2F02-9564E728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04C08-3091-8012-8890-AA1E456F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FF03F-B60D-253C-E962-7C2BA31B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A73EC-F1EF-49D8-7A19-C7F7BD1B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7491F-849F-CF81-6CAA-4CF164A1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0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0464E-67DD-006F-94FB-EA0EEAB3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25DE2-BEB7-58B9-4688-02D1AC56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F3036-996D-BF44-2450-4EAD9119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34D55-6E8E-275E-ABFC-00994259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930B7-C373-29EC-42BF-B00FCBE4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0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88FF0-0187-0D3A-70DF-7175ED57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359F7-62B3-47C2-09C8-6E6C755BF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9834F-965B-1A29-E894-1124316E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CB970-5F4E-B154-90FF-5B5EC137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BE88B-F726-A43B-0293-FDB03C0D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9F2CC-1C7B-1503-CF41-02687BD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5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6BD33-338A-347D-5C9C-7D5BBCB8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6C020-B937-79EB-3E6D-8C4104861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F1E4E-59A6-16FC-E1A2-29EBD9420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8B4BA6-4169-8A4F-DA7C-10EBAF019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152400-6F00-4282-B2D7-9B41B3895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DA7F5C-0790-5E61-BCC4-9862771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56B8BD-C068-B793-298F-ACF20FAE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FD3FE-0F83-6ABD-4BF2-96D5B180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9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D8DB-4CFE-17F9-FA10-96625619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D28183-49D9-AFC7-2DFE-BC23B84C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0C0ADD-6D0D-730A-8D82-FAE3F8F8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44441-99DA-F258-E235-0C60E7ED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3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5B0A7A-ED28-896C-DACB-BD5D3855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99B2B1-557D-EC45-7419-ACEEF82C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7F573-2D6A-0567-37DF-97CE456F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D1EB8-D469-E266-AFEA-61793DD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F49D9-0F79-6660-6718-A0AB43CF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41AD3-33EE-5EC9-5DCB-35FE76EAC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682DC-1570-5E8C-129D-E1C53AF2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C175B-46F7-5F96-E706-E233A514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C74E9-7D54-D971-3951-E0484425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7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29BD6-4D4F-97B9-26FB-901B111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1C7615-CBF4-05B1-6DDC-F700F7375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D28C2-0388-E72E-7B3F-734F4832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1983E-482C-55BE-EDB7-2CF080F7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82C56-F635-1416-DDA5-8336CFE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A92CD-27A1-8F64-FB3B-A574B36B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9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64754-2C67-9339-84B6-D6F8ED0D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F4984-931A-EB05-5540-D3607706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1991F-F8EB-61CD-95FB-0843E18EE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69C0-B810-43CF-B369-A616ACFD3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A705B-C8AC-594F-1C20-EEC40ABDE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D69EF-81C2-2650-5429-6BAA29F29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1F10-42C8-412F-8C9C-1A1E11D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26" name="Picture 2" descr="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2024-03-10T06:50:01Z</dcterms:created>
  <dcterms:modified xsi:type="dcterms:W3CDTF">2024-03-10T06:50:01Z</dcterms:modified>
</cp:coreProperties>
</file>