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32DA4-D439-CA9E-A432-942084211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7FE5F5-923E-EEDF-88B5-6D0B0A892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394C9-54D3-EC5D-DAAC-425A608B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16F-8B49-4BCA-A44B-073A1A672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6F784-6E82-FD66-7EA6-97A42AD4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76FEA-AE9A-5D3D-3C2A-F065D7EB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469-7D69-4B8F-849F-A7338952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7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5542A-6211-C128-43BE-0B3F91E1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5A7E87-C33C-BB94-DF8F-07547E1B4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A491F-D328-6D7A-051F-A5A0D0DC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16F-8B49-4BCA-A44B-073A1A672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7B228-8E77-7FA2-7944-29EC9570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2DB8-56F1-8442-F0DA-EC58D7C7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469-7D69-4B8F-849F-A7338952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9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8E8D2E-5C6C-DA16-6126-D53DD82EE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37EB9F-53EF-1399-3F62-F72AB36F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4ACF4-80D6-1849-49C6-BF0F9C3C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16F-8B49-4BCA-A44B-073A1A672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D92A2-3F51-3A8C-DEA1-31033582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082CC-78E6-D11F-ECBF-2DA8D9E5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469-7D69-4B8F-849F-A7338952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6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9997A-5A22-8E72-419D-B8903E41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A0BDD-E436-9CE9-984B-0713FB6DA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8FF0E-3053-442D-74FA-BD9F4A22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16F-8B49-4BCA-A44B-073A1A672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2AC72-3270-B9CA-F3E3-FE94CB17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28525-93BD-DEC2-E0B8-9978D0B3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469-7D69-4B8F-849F-A7338952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1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159A3-2417-8762-2727-6DC307EC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42F55-492B-F6C9-47F2-6E14A666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00674-98AD-3854-2CAA-8EB2E993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16F-8B49-4BCA-A44B-073A1A672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B7303-5070-4079-B19D-D932DF9F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95065-085D-C30D-D475-1997EDF4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469-7D69-4B8F-849F-A7338952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8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8C358-BD73-1972-B17B-A9904669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F4A37-4423-AF9A-EBD9-48C0A6CBD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3E0C16-E22F-C2A0-5417-440B031CA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B979D-6C97-8720-76B7-D85A1326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16F-8B49-4BCA-A44B-073A1A672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5DDE37-37E7-3F84-78EF-AB149BAB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44D17B-791B-EBDE-FCD4-C2FC7D06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469-7D69-4B8F-849F-A7338952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9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0BA7E-6CEF-D65A-363B-BF64E136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BEE5D4-31FE-BC38-1E38-46F5E1D62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D80CD2-41B7-8A35-8EED-98A209D64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C74B63-A613-A401-8E05-A0F5009B7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52E3C6-64B8-7009-2A84-FE87CD1F0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72D427-373C-0CDC-E9F5-94BF0F19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16F-8B49-4BCA-A44B-073A1A672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90DEFD-10BF-53B8-91C0-EF1FE504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B5E3C6-4F34-BCA5-C332-08EE08A5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469-7D69-4B8F-849F-A7338952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9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42659-FF90-DCB8-31B4-1884A4AE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644E7F-ADDD-207A-FFAD-E0EEDB5F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16F-8B49-4BCA-A44B-073A1A672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6A7F47-E4E9-75AF-5C27-8A4E6415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8CE603-859A-F805-BB97-A4C32784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469-7D69-4B8F-849F-A7338952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1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DC1CC0-41D9-B2B4-4405-912C9CD2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16F-8B49-4BCA-A44B-073A1A672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40B8B5-FE40-9E11-4A8C-3CD56313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A8611-4A21-4470-393C-4A8FA759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469-7D69-4B8F-849F-A7338952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1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9A8B9-2652-BE76-9313-CC4770CC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8F3AD-5EFF-8B9D-9EE2-F6BB82CB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3CF122-7009-F0CE-28E9-491EF9BF9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8AD964-C02C-0881-748C-F39E33BB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16F-8B49-4BCA-A44B-073A1A672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26A983-291C-38F0-C267-689640F8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E458A8-62BA-9564-182D-4EDB5A7B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469-7D69-4B8F-849F-A7338952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0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D801A-1A7B-E4DE-998B-9D212D98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1091CE-2061-9A4E-85D2-93268FC52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22FEBF-AE14-8B03-6D32-A459889EF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DC10B-062D-987C-E6C1-6A9EB34C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16F-8B49-4BCA-A44B-073A1A672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2448FB-6A24-CE4D-4095-FDF6CDE0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57C91B-7630-55B8-590C-FA4CB47F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469-7D69-4B8F-849F-A7338952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9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0E082E-69D4-9332-7350-798C7C7F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F581A-A2A5-46CA-436C-E860A56CD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1A6FF-9844-5CEF-E35B-AF45AFD76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B16F-8B49-4BCA-A44B-073A1A672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6BB11-C261-3396-CE03-39F83B26E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8664C-DAAC-F1D7-37A4-9983C8FCD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44469-7D69-4B8F-849F-A7338952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4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818" name="Picture 2" descr="9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2024-03-10T06:51:17Z</dcterms:created>
  <dcterms:modified xsi:type="dcterms:W3CDTF">2024-03-10T06:51:17Z</dcterms:modified>
</cp:coreProperties>
</file>