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E14EE-F0BB-AC2E-E4B8-5EB8FB0D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3AD1FD-27DE-15B7-18D4-8EA4CADA3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5AEC0-F618-56F3-5004-BCC14DE7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A2F-B7FB-4BA1-BCA8-8832E77B0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1BDDC-BA60-BE9A-76C1-3AE0CFED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FBF58-AF7A-591D-ECF8-4218AC6F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1ABA-02B2-4196-94A4-8A23C125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1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76D66-07D6-81CB-D8B9-1B2E3DEC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3678B-1140-A341-2947-7F9A858C8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00764-1331-F85F-7DDD-8BA5DA74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A2F-B7FB-4BA1-BCA8-8832E77B0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AFECE-E661-D1AD-2C09-0FC54162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AC3DB-CB50-F9B7-78D6-FB6818D4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1ABA-02B2-4196-94A4-8A23C125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67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9085A0-60A8-4F70-CA69-CBC49F19D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4D0A39-FCA6-D5ED-BC6D-D59C44253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AFFA5-2790-3DBA-A092-1719F795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A2F-B7FB-4BA1-BCA8-8832E77B0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6BE86-7F1E-1133-D276-E471F1B4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A8F74-F167-B017-1FCD-783CEEE1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1ABA-02B2-4196-94A4-8A23C125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6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09DD3-1B27-8EB9-78C6-7DFA7859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DF49B-461B-0F0F-287A-0BAF38360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2497F-CA19-CED4-24B6-FC1DD4AB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A2F-B7FB-4BA1-BCA8-8832E77B0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6F14B-12F8-F862-78B2-85125D8C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E6C68-BB07-D1E7-0770-6AF9F327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1ABA-02B2-4196-94A4-8A23C125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7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F7939-7F9F-C980-633A-7441FE20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4F3C1-7CC2-AE7C-059F-F85AA7EE7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BED4B-9913-5847-799C-8ADAE890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A2F-B7FB-4BA1-BCA8-8832E77B0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42A3C-3FEE-B9C0-8E64-2E83D7A5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7BC7C-9D44-326A-7265-5CA1024E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1ABA-02B2-4196-94A4-8A23C125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2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C5FD8-191A-7356-DEFF-3BF7F481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3F2AA-4D2A-C6D5-AF6A-3D5F6BBC1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CE5F8A-5690-B311-353C-50C4FA54A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2687C-A8C0-D90B-A964-903E91A8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A2F-B7FB-4BA1-BCA8-8832E77B0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1FE9E8-DDE2-3493-939C-F7BABF2D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9BBA3B-7DC9-04E5-0D53-37F6B033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1ABA-02B2-4196-94A4-8A23C125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66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8F6AC-F909-B2B6-B1D0-D282B895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C1608C-7FC8-4A9C-0FD5-C26AF5ED6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26F39-E2D4-39D7-9D3C-3C192BDF1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1AFBA3-CA22-84A7-C03D-916E2EB6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D79A41-8295-AA1B-9463-BA42D02C6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F8047A-71CB-0700-FAE0-DE13EAA5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A2F-B7FB-4BA1-BCA8-8832E77B0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D5DF4B-C070-28D8-68A8-3A4C9309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16D314-D2DB-4BF1-A602-22A99B7D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1ABA-02B2-4196-94A4-8A23C125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5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4D499-81D1-2074-E814-7F8D3BB5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8F0615-E627-A598-66DD-6170C6D4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A2F-B7FB-4BA1-BCA8-8832E77B0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C6EDE2-EB99-532A-F80C-C5EE6598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277EE6-FB95-A9B2-6A05-44705176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1ABA-02B2-4196-94A4-8A23C125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7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370368-4A88-8891-BC9B-BCE44978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A2F-B7FB-4BA1-BCA8-8832E77B0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FAC42E-4DAF-8874-5AF2-662CD516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A0E216-4D23-837C-6E23-E6B96AC4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1ABA-02B2-4196-94A4-8A23C125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2CE70-9EDF-53B9-7953-B44BBC88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671E5-6354-6020-C1E8-20A1D5BA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BDB4AB-BF5B-AA37-F0A7-B485B6362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486AD-BA54-41F2-D29A-E4E0B910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A2F-B7FB-4BA1-BCA8-8832E77B0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BA9281-645C-E38E-6D96-1ADE9C6D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7A7AAA-2F22-3774-FA29-FD02DDE0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1ABA-02B2-4196-94A4-8A23C125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32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2B787-A66B-52F9-C605-A19DC360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69169B-AC08-7AB9-316E-97EE49126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51B2B7-3D38-6F6C-DC4C-57DAA1246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CDE64-2270-4A69-AFE1-0DBD9A09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A2F-B7FB-4BA1-BCA8-8832E77B0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78A11-2DB9-2F79-8939-3495BC68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F4A61-C474-25DE-E018-C52C8351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1ABA-02B2-4196-94A4-8A23C125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69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602BE3-BECA-41DE-4494-0A63D1E4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15D2D1-2208-6B4C-5C40-395E99270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04DC6-4F72-1ED5-27D9-EFD069B36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7EA2F-B7FB-4BA1-BCA8-8832E77B0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4B5A4-FE7F-ED3E-2BBD-81A015AA9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CBD35-B33F-0B3F-3043-25DF7C05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1ABA-02B2-4196-94A4-8A23C125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5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866" name="Picture 2" descr="9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2024-03-10T06:51:50Z</dcterms:created>
  <dcterms:modified xsi:type="dcterms:W3CDTF">2024-03-10T06:51:50Z</dcterms:modified>
</cp:coreProperties>
</file>