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C8C5F-F02A-C8A1-8969-32C746645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42F79C-8FEF-1D6C-A820-19FA2D2CF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9F4EC6-7BDC-0D9A-D048-93F7D5B1E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8CE8-B573-4AFC-B9A4-BA7BA82133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CA08EB-8855-FCE8-A516-D0B55A088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4EB365-D3FE-4861-B251-251ED5724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5C1A-EF07-4DCA-A7B0-0510D0477C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56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B5A08-CEE5-7AE0-37C1-9D7F580D6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806BEC-05BE-AA1B-44EC-1485EB399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75ADD1-8645-5F86-C99C-ACF66CD1A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8CE8-B573-4AFC-B9A4-BA7BA82133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56BD4A-8BB8-FBC1-AC1B-D9877223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96DC59-E339-7429-26AD-C53E0AE39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5C1A-EF07-4DCA-A7B0-0510D0477C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60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A0CB7E-CF52-6D18-90BE-D51C345C1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202256-F7DC-FC8C-23E4-36E198CE3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AA8396-2052-C3CA-D704-F8C9714B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8CE8-B573-4AFC-B9A4-BA7BA82133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07750-6C8B-30A4-3035-1F5244190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8C4A96-AAE9-E6F2-DBD1-2A2A4FD83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5C1A-EF07-4DCA-A7B0-0510D0477C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67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032B2-D7DE-B36C-A882-667093226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50F1F9-B6DA-BD39-44BD-B7D9AD52F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7B138A-DB81-9C61-4FE2-2C877FD76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8CE8-B573-4AFC-B9A4-BA7BA82133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B82CB-4360-71C1-2A40-8ECC44FE5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7D6559-3956-F0F4-8635-B7BFE9626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5C1A-EF07-4DCA-A7B0-0510D0477C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40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5CFF7-9717-79CA-C5AB-C2F5BF5DD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8F6D06-0C64-808E-7A5F-445017970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23B61D-73A4-5F0B-23FE-454E38E48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8CE8-B573-4AFC-B9A4-BA7BA82133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74439A-EAA9-3FF7-7FB0-3D5164A2C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CA176C-0A8D-CB14-DE14-37AFF75A1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5C1A-EF07-4DCA-A7B0-0510D0477C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65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B1AFC-B335-7F53-BE09-33ED65A5E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3FA251-8E2A-8F76-26B6-11CF323BE5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DDEC45-7E5A-80EE-463F-555A23218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0F6B71-A4EA-EB81-8CEE-AA4781F97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8CE8-B573-4AFC-B9A4-BA7BA82133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97BD1F-D1D4-6FC5-5256-42EA68C56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B68714-A5BC-007A-6097-D42E80F03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5C1A-EF07-4DCA-A7B0-0510D0477C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832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E40D1-55D8-E2BF-8371-592973EA0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60BA13-E900-7383-2095-55A0FCEB1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7173D2-7BC1-E305-9364-0EADC62AF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8D8F68-438C-196B-C3DF-6E362DFDFF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7729E5-6999-C9EE-42E9-5100C557C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50F81C-3973-FC37-0E43-2063E683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8CE8-B573-4AFC-B9A4-BA7BA82133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7FC40F-4168-5B49-C986-B53765C76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FA0C58-62B0-1A1C-7376-4CB418195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5C1A-EF07-4DCA-A7B0-0510D0477C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91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B9B50-0931-C137-1B04-204F28203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01DB9C-EB42-873C-328C-D0B55B058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8CE8-B573-4AFC-B9A4-BA7BA82133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69FAB5-50EB-0910-BC10-EA82F1AC1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567A4F-C5ED-EA4D-64D7-0F7FF3F89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5C1A-EF07-4DCA-A7B0-0510D0477C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97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5754E6-1F9D-9DB9-499E-F46F8919A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8CE8-B573-4AFC-B9A4-BA7BA82133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74FE5D-31DF-E8FC-BD74-6AC54CB2A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87BB78-900F-DB4D-99A6-86828C8DA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5C1A-EF07-4DCA-A7B0-0510D0477C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83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5D04D-A205-1CD1-B09B-11B62125F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93427F-FAA6-D194-5746-6E39530D0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511B6D-A84D-E696-6A2D-E418E7F60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5A2D66-8383-2FF6-D829-B6D934DDE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8CE8-B573-4AFC-B9A4-BA7BA82133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4B1649-D15D-2631-17E9-75F62C772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14FB0A-D188-9999-30E7-44C095FDF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5C1A-EF07-4DCA-A7B0-0510D0477C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017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1448D-F621-38FB-2B92-E352127C5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B6A25B-8D52-3024-CFE5-1532B901B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1906B9-66D0-F361-B9CA-71CB9E498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08754B-6F5E-82A3-4251-A7D22C03E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8CE8-B573-4AFC-B9A4-BA7BA82133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94D579-4D3F-578B-0DFB-8026F242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8A8F1C-37B9-92A9-A6B5-F7678D4D0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5C1A-EF07-4DCA-A7B0-0510D0477C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15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50BAA69-FBDC-CC42-A596-DAD5E612D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62F433-037B-6301-5C07-CCBE460AA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35F6A5-A3AE-C1AB-C363-C9D1484C75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D8CE8-B573-4AFC-B9A4-BA7BA82133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C19C89-E557-3046-437B-D862BD1258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22D4FC-6521-35FA-0FD3-22E6D0C079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95C1A-EF07-4DCA-A7B0-0510D0477C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053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6962" name="Picture 2" descr="9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5875"/>
            <a:ext cx="9124950" cy="586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2024-03-10T06:52:23Z</dcterms:created>
  <dcterms:modified xsi:type="dcterms:W3CDTF">2024-03-10T06:52:23Z</dcterms:modified>
</cp:coreProperties>
</file>