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7F6CC-E887-0DD0-FA8B-C5674FE18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E97068-CBF2-DB38-3C33-7E1A55AF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9D6D0-62DD-4995-CC40-BA70A693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2E42-7DB0-45D7-90F2-23DAD8E225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9A03B-B94C-4602-44C2-03B3CFCE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0D8AF-2A27-8277-A4A9-EA66F91A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8094-F7B4-4154-95BF-E52EF0015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9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6D628-65AB-93E6-F41E-EEB346F0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E9F7E8-18D8-B9DE-6F23-C92C5EDEB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F4E2D-A6D3-D411-AA3D-22F5DDB7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2E42-7DB0-45D7-90F2-23DAD8E225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B43DD-1D7C-24D8-FC0E-BBA582D8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7D660-C167-4BBF-8BA4-3639B187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8094-F7B4-4154-95BF-E52EF0015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4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AA40D3-893A-E4F2-9E44-C654D8244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60F5FE-75DC-0FB3-5231-105126A77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C7D47-867A-D193-9D24-1A80F373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2E42-7DB0-45D7-90F2-23DAD8E225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5AA7C-EEEC-2E13-6881-A195A69F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833DE-6308-CC8E-9CDE-95AEEFCE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8094-F7B4-4154-95BF-E52EF0015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15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A2AF5-FDBB-A9C4-A9CB-9E76C01D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49E71-B89F-DB05-E94C-4771A69D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2D8D6-712B-13DB-DDBA-653A100F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2E42-7DB0-45D7-90F2-23DAD8E225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77EBD-08AB-2964-138D-D3F58FB8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9C78C-0364-2AB2-FAE7-F0A75A0E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8094-F7B4-4154-95BF-E52EF0015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3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0E199-4E8C-169B-2462-458B3ECE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C13CCA-52A6-B0D1-F8B4-B00000061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AF624-F940-DB3C-E69C-51F42DE8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2E42-7DB0-45D7-90F2-23DAD8E225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6EFCF-7F9D-4578-1134-217C4F44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4089D-E083-2AC5-769E-1DF88E82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8094-F7B4-4154-95BF-E52EF0015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05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D8AF9-25FE-0240-F500-AE8D647C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C3D38-6E0C-BC75-385B-1688ABEA4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5F9B5D-5F86-1A9E-6867-F4BA19B4F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9E4D2-24C2-8845-2D67-A3A7C77B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2E42-7DB0-45D7-90F2-23DAD8E225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E9213F-3BDD-98C7-8F30-1CC0CC49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4CBED-A521-5074-7E9F-F6CCF5EB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8094-F7B4-4154-95BF-E52EF0015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10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57054-655D-C5ED-5F42-43D81EE0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9A4C47-70EB-1156-8325-DB16C7E62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B3EE28-776A-887D-7DA2-A4516BCB0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7E5619-A8AA-34FA-98C4-06D79FCFA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8C6359-D9A5-F23F-A592-4B3F63FC6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673853-B252-078E-053B-60CD4A29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2E42-7DB0-45D7-90F2-23DAD8E225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2DE515-0F7B-7787-2356-018CC0FE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1B357E-3EF8-1461-839F-8BF99F06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8094-F7B4-4154-95BF-E52EF0015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4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78A9B-4BD6-5C88-DB08-3B7F8F52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B7D84B-74EF-8317-F852-6B77E119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2E42-7DB0-45D7-90F2-23DAD8E225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C52907-F6E4-EF03-0C15-95D12894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1804A5-DDE5-6E61-C9B9-471B79D6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8094-F7B4-4154-95BF-E52EF0015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4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FAB846-00B4-6CC9-C164-59D99BF8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2E42-7DB0-45D7-90F2-23DAD8E225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4DB84B-B4C9-4D6A-790E-CC2D409B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D8F4E1-DE6D-60B8-2391-D9D49D86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8094-F7B4-4154-95BF-E52EF0015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47E49-3FF6-DFEB-D1E3-03CD753D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325D8-F967-B771-2B52-17E132731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E466C7-26CC-6BB6-621A-41923B865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4C744A-3036-7ECC-EDF7-402B1943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2E42-7DB0-45D7-90F2-23DAD8E225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5428B-188A-9BED-D0DA-D5522298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8A83B-3268-0681-E5BE-BDE5BBE9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8094-F7B4-4154-95BF-E52EF0015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09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071BA-636D-52B7-2731-B69D0400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1E0E9-C443-6314-A7B5-6D259B4A5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35D55B-6C8D-8A6A-0F14-DF7902A84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EF4809-44A6-CEE1-0E77-EF635D67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2E42-7DB0-45D7-90F2-23DAD8E225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5EDA02-F5A7-F2C9-F12E-9B9A80D6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EB579F-DDA9-ADAE-D2CF-6C0FE0EB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8094-F7B4-4154-95BF-E52EF0015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494D72-7610-C06D-4024-204A148F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713D6D-FDEB-9F7B-D684-947F23FEB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9D8A7-51E1-B2BA-D48A-1FFDA42FA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2E42-7DB0-45D7-90F2-23DAD8E225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60FA6-6DBB-A3C0-AFAA-A3034D0EA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A2C29-9C11-2A4E-71E3-2E67DA451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08094-F7B4-4154-95BF-E52EF0015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56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058" name="Picture 2" descr="9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083" name="Picture 3" descr="91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2024-03-10T06:53:18Z</dcterms:created>
  <dcterms:modified xsi:type="dcterms:W3CDTF">2024-03-10T06:53:18Z</dcterms:modified>
</cp:coreProperties>
</file>