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BBE49-7985-2074-85B3-B792EE18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21C79-60F7-7ED8-AFBC-C25D1C6A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C154E-D192-8257-CB8C-3E751111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E3C2E-D75A-F95D-64B2-9ED1AD05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FA66A-C73A-C49D-6BAF-A96194E2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A1AB-839C-E5E8-0A6C-F28C25D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0B268-F56C-4622-92A5-692BD197A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51133-EDDD-8358-9E11-78BCF854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DC9DA-2DD7-9F5D-CFAA-270D49E0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64510-B2F1-AD74-CD8C-E15BC6B4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01C56-9CEE-8210-4B48-79903AE5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1B020-5FDC-8113-21A2-428C1A69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FACE9-484E-D9D6-B443-25538E7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83B3A-D10F-2CE5-4A1A-0C4664BA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9329-B029-DBEA-4E0F-418D9F00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3B7B7-0D76-582A-24E2-C876702B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9606-82B5-BDDB-87E3-8C4C8592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C2FE1-BADA-541B-6D91-8123678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0F48E-B803-CC63-88BF-AF12577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A2D0B-1947-2334-B7BE-43B51649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2D56-335D-A3A7-C018-900148E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A92BD-7FE2-D204-1FC9-640CD6DB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A40A8-94F0-567E-B9FA-E600C4B8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C17E5-B92B-47C5-E5A2-AA204F7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0AD88-023C-012F-05F2-8AC8E86A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0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7CBF1-19D0-782A-A9A9-115C94F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20550-D6E9-8E58-8A49-724D66143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5C19A-FDF1-2FC2-1F62-F41C5E69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605E7-DD4C-E291-317A-39611BBB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BAA4D-DF71-6817-7CE7-4E69B72D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655A3-20E2-EF89-EE02-F81F9F0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EEE1-1BE3-4243-1D02-0336943D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C2F42-2C3A-3653-7194-36945B6A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3400A-E5EC-FFA1-BBF9-C0CB3986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CC849-4417-F52E-0AB2-FF88F5D3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50DA4-9910-21FB-3499-8E11FCC37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681C3-B59F-150B-5D24-847652F9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40C57-ECB9-2078-40FD-BD90A165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E94C8-091B-9ED7-AD91-BCBA651A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D0034-CD46-869D-A6CB-5AEAA15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5639C-EF8A-71B6-F233-4C7B5436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6A0C9-BE14-D26D-05D9-6F767948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2FCFA-0B8B-ABFD-842A-45E71840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6251D-A023-6D51-0871-CEEF234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25951-9E78-8AE5-6836-6A5E555B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A2B63-BD8E-9DB8-6CEE-0D34B1FA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3B42-8755-7F47-8EC3-D242C1CF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CAF2C-A539-5D23-DD23-661500E6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7166E-E439-4D5B-D726-B7AFB053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9D444-C41E-C48E-67E0-8620A18B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7679D-6F9A-6E53-34AE-AA42FE6D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9282A-ED8B-7EB6-F7F2-FD8FFF8D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049A-C7A5-D4F0-33CA-C02D14EF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65EB0-4706-7AE6-9133-CDA58EAA1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5AFB3-7521-3649-9607-93448487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BD107-0268-3373-6662-671F2159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91BDE-2F8D-349A-A9B9-A4D8E68E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C408A-2B39-F91D-973F-A8CD090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C9FC8-0527-C189-D35C-5392035C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C68AA-EA92-F189-64B4-09DB69BD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D8C42-BF52-D4D0-8F60-2F790F993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2C6D-1675-435B-AF4F-019779375A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45F08-E1D2-5EE8-727A-C1A43F0C4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C39F3-5C7E-3F16-0486-D43EE489D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9353-2AD9-4F00-B7C4-8AEABCAE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2024-03-10T04:31:04Z</dcterms:created>
  <dcterms:modified xsi:type="dcterms:W3CDTF">2024-03-10T04:31:04Z</dcterms:modified>
</cp:coreProperties>
</file>