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D24DF-8C8B-56B6-351A-7A150385B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6529D5-3A6D-BF27-509C-189A1837F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9308A8-1C3E-07CD-64A1-393BDED2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A5DD-A061-4BD4-A86D-42EFDD62B3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E0D65-2BD4-5DE5-AF19-7058462A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ADBDC9-27A3-59B8-167E-4080C835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A568-126F-4E77-9905-BACDB47F2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16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BBCE8-0236-4D87-CA58-A270E3CB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C301CC-5E18-236B-2F83-A7A265A18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AAB0FD-DA25-5B5C-91E3-C162D71F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A5DD-A061-4BD4-A86D-42EFDD62B3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942D6-7E67-B0E9-DE36-FFF0A8A3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E81372-2CAF-C117-63F7-0738A95F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A568-126F-4E77-9905-BACDB47F2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31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8F87DB-1F7C-80D3-A65F-081610E15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A588A4-2AE2-F114-C91E-711977F81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DB625-2380-ABAA-657C-28062ACCD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A5DD-A061-4BD4-A86D-42EFDD62B3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C918BD-AE55-3BD8-3B1F-26B9410C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2491E2-3471-4C65-6A33-AA6FD9A57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A568-126F-4E77-9905-BACDB47F2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43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AF3FD-3564-E4A4-8BD1-C1DE9D67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0CFDFF-3359-7BD8-199D-50A426058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C61987-0993-EAF3-77CA-3A3ECB2BD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A5DD-A061-4BD4-A86D-42EFDD62B3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793FFE-83B8-3DE1-AAA2-DE505006C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25A25-C9BF-91F6-5FA7-9551A55F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A568-126F-4E77-9905-BACDB47F2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B9AFA-037D-A72E-B202-1CAC62209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5CE7FE-265F-EF9F-D52C-809AB4A98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1125E-CEFF-3248-50E0-8568013B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A5DD-A061-4BD4-A86D-42EFDD62B3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CC55B7-8B20-867D-D2AD-B1DCC3C6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A39CFE-DFC2-0031-9E92-43F11C23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A568-126F-4E77-9905-BACDB47F2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56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D054B-201D-1DBA-F5D4-529CE4CC4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5E0E2-7695-CE77-4173-8EEFF2D18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3E0B97-F645-354C-AD19-DC5DA80CA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1593C2-929D-8F2C-C215-86D22748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A5DD-A061-4BD4-A86D-42EFDD62B3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221A80-9740-269C-B7B7-DE011ADA9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BFABF6-D2AE-B66A-2931-98482095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A568-126F-4E77-9905-BACDB47F2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01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E1BA5-0858-B4DA-2602-59EB556A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17AB9A-28D9-1144-A2E8-9CE7BCF82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52723D-DC26-C402-7EF5-A44588432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042F46-8A4C-EE47-D83D-F20ABA7A6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7B3823-A724-BB55-E492-4C9BA04E5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D11772-0C4E-B719-D503-B5DEE277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A5DD-A061-4BD4-A86D-42EFDD62B3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ABF144-57F9-8E3F-1017-C6339932A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94EABF-2879-D860-DCA4-32B3108B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A568-126F-4E77-9905-BACDB47F2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98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4A598-9833-733E-4278-59DC10D5F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2D0B53-9633-629F-D1DE-5322112F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A5DD-A061-4BD4-A86D-42EFDD62B3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3D81BF-B79D-70EC-779E-A61A992A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1B6FA2-37B6-03D9-5746-053DFBFC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A568-126F-4E77-9905-BACDB47F2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9FEBBF-8BD8-5720-D8C4-9582DDE9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A5DD-A061-4BD4-A86D-42EFDD62B3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6219B5-A696-3F78-8FC3-690119BFF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58CD71-E1C5-EC53-E4B4-C32ADCEB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A568-126F-4E77-9905-BACDB47F2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58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9FC9E-FF8A-F5A9-626A-623EF78E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FE8BBA-EAC0-DEB8-50B2-6D4270D49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DEA240-694F-38BF-370D-60379507F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A3ABBF-9432-A3CE-5C71-D445EC437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A5DD-A061-4BD4-A86D-42EFDD62B3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A4ADAE-33C9-732A-5244-82E17894B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ECA50D-FAF1-E1DF-AF38-E857598D7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A568-126F-4E77-9905-BACDB47F2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77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719E3-CD6D-7C9F-2AF7-E7548E5B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C299F5-C562-99DA-05F4-407B9643F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C52D52-5972-FE59-419D-3B36B422D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1FF1D1-244A-677B-5F0F-ECBA517C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A5DD-A061-4BD4-A86D-42EFDD62B3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F39760-C345-7FBE-0149-A0BDCFE2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12B375-6E7C-0356-EBA1-F1D3CCC3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A568-126F-4E77-9905-BACDB47F2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25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7CCDC7-6FC3-7FB8-1778-3C776785E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F78D1D-7530-FF5C-AB40-1147ACF60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A2966-1456-C5B6-E612-900F2ABD3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7A5DD-A061-4BD4-A86D-42EFDD62B3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38A5D2-0765-2511-58A3-C7BB9271C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7EA2B4-225A-15DC-C722-C0CE47E37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0A568-126F-4E77-9905-BACDB47F2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42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3106" name="Picture 2" descr="9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4131" name="Picture 3" descr="92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2024-03-10T06:53:29Z</dcterms:created>
  <dcterms:modified xsi:type="dcterms:W3CDTF">2024-03-10T06:53:29Z</dcterms:modified>
</cp:coreProperties>
</file>