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0EBEB-4B0B-C9A7-7A3E-78AD3D681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BB4D31-376E-A756-4AB4-194C263F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59867-8905-7F52-CF62-A0D17977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5DF9-4ACB-47ED-943A-F3A3B12B7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144352-4689-AE2C-9924-FA59C52B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463341-28B6-D2D7-3B87-512C6EF8A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8C77-AB4B-48F0-A74E-B6A38C21C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48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F1C99-3CF7-7A9D-E922-B7BBF8A3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923784-4C22-AA1F-7487-DF67A911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95A93F-4512-23B1-8F62-7BF8084AF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5DF9-4ACB-47ED-943A-F3A3B12B7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7ABD57-813A-E18F-0944-27F727AA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8A95A6-35E9-8A9D-44AD-AA449881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8C77-AB4B-48F0-A74E-B6A38C21C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57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7A9C71-928C-4FA5-7101-CB923A51C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0112F5-5913-E823-99AB-4B4ADC701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0AF15E-5132-FC6D-B247-C8275FD1B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5DF9-4ACB-47ED-943A-F3A3B12B7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00EF3A-4561-BA12-D330-F9BFF83EB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4B7A8C-B4F2-CCD7-462E-47EB0764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8C77-AB4B-48F0-A74E-B6A38C21C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65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D701A-22B4-DDCA-14DA-7AE77B56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AADFA-8D69-265E-C5FE-59AB01F01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5168D1-585F-64D8-A404-0B31FC27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5DF9-4ACB-47ED-943A-F3A3B12B7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0701D-2FEA-97FE-3845-BDA4D3F55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65AAA1-8F0A-F70A-99ED-5352D8B2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8C77-AB4B-48F0-A74E-B6A38C21C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87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02E2D-CFDC-FD45-0DBE-97E6C9FDF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0AD789-6DDA-4420-3978-FEACE1F8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1F2B66-138E-A463-FF7A-FE028B25F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5DF9-4ACB-47ED-943A-F3A3B12B7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F3448F-50B5-D43A-FE71-C44E23B8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210CCB-33B0-EF7A-10A2-8307D306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8C77-AB4B-48F0-A74E-B6A38C21C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16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C7245-DF6E-DED8-630B-BE985D59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EA6CC-460F-88E4-D981-34AA839E8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EA014A-1D25-7A5B-1086-AB39308F8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904C54-73F4-457B-19A0-215A6534C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5DF9-4ACB-47ED-943A-F3A3B12B7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9955FA-D2EB-7FF7-C8F8-9AE9165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A7F026-725E-AA70-192E-3B8878E9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8C77-AB4B-48F0-A74E-B6A38C21C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49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F0393-E218-4C18-E6BA-4B11A70D5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8689E6-984E-B6EC-791E-784AAED5A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BDDDBF-4A45-45D8-3077-B952BA534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300A8B-60A8-FAB7-CF75-0B19D804D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A1D6A1-9C8B-7CB6-845F-90CF655FB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91608D-3DEA-D5F4-661D-8A30D63A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5DF9-4ACB-47ED-943A-F3A3B12B7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D350E7-2ADD-8799-A82E-CEBA41BB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59CC24-0AC5-9DE3-E4B0-273D989C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8C77-AB4B-48F0-A74E-B6A38C21C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60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F0A7B-69FE-BD2B-CB12-9B5F03E2F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46AE6A-0405-3FBE-A395-AE79A6F0C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5DF9-4ACB-47ED-943A-F3A3B12B7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4D4749-2121-2FA3-12DA-EB586F582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EA1CEE-B6CC-8E46-89D9-63B592B8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8C77-AB4B-48F0-A74E-B6A38C21C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48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38048A-35E7-1FB9-F0D6-2251666A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5DF9-4ACB-47ED-943A-F3A3B12B7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F04EF6-006F-94C1-A9DB-50875206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A99D59-D3AC-41AA-91C3-2B4700B4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8C77-AB4B-48F0-A74E-B6A38C21C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63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9FFE8-288B-EF93-D563-18E4CD81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EEF252-5653-32F9-9771-A5A665B40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90F1AD-DC0F-7437-DA49-60EEE8F13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EE52BF-88C4-E341-256E-6434996D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5DF9-4ACB-47ED-943A-F3A3B12B7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F3A8F7-0A95-F818-66A5-318A8A98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79F21D-9215-A83A-C9FC-F5067BC0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8C77-AB4B-48F0-A74E-B6A38C21C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39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68C71-0587-75FD-BB85-820E707DA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9CC4CF-F089-BEB8-99BA-C4DD55A69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5FB75C-8D75-FC17-C798-CB69C7B09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03CF5B-D7CD-C775-586A-E084972D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5DF9-4ACB-47ED-943A-F3A3B12B7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F5A74C-4B5D-12D7-095E-B0619164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5F4368-35FD-B311-4903-A968C2CE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8C77-AB4B-48F0-A74E-B6A38C21C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66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C9AD53-73B7-BA73-BAB9-4DF3EDEFA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AAD5B9-866D-148C-52E5-6B5685815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4BC104-838F-0016-0413-24DF6F485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B5DF9-4ACB-47ED-943A-F3A3B12B7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1332B7-B0A1-4AF6-9BC2-DDA9822F4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21624-066F-38A3-0B41-C7E00497E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E8C77-AB4B-48F0-A74E-B6A38C21C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8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5154" name="Picture 2" descr="9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6179" name="Picture 3" descr="92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"/>
            <a:ext cx="9053513" cy="688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2024-03-10T06:53:51Z</dcterms:created>
  <dcterms:modified xsi:type="dcterms:W3CDTF">2024-03-10T06:53:51Z</dcterms:modified>
</cp:coreProperties>
</file>