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3CF1-D9CF-CA27-34B6-67F2FBCC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3D906-A145-B6B8-C582-8026F9C14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3D48-FC64-5BAA-9F29-7B56ED71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BEF3-4123-CAE6-26B4-E88CF2D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D6B6C-6453-A213-A47E-C290198D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70AF-6873-8A97-33C7-F25AF9D2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8DDBE-1E35-9AA7-1377-79E01545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04A70-0006-2DE8-B134-D380D8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44427-494E-CC99-EA15-D97E2A33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787FE-16F3-CB74-DC06-42A8D17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55758-3C59-BA39-7837-AAF60711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35FE9-4839-FA55-2B7F-DF0C54B0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2D080-BC81-7E74-20F2-70123286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DD2FB-1C63-8A1E-AC47-9C0322B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69DB5-98C6-6EA9-4426-65A1FF43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D26CB-3151-F789-09B9-0CF54FFE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BE524-9CB4-FB8E-2243-8A01AF88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BFF52-E7EB-8200-D48C-9487C8A9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3E61-D855-0C09-92CB-9F9687E4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8BD24-0AA5-871D-D634-9C688BB0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2CA6-B2C6-C62D-9C1E-40F0F94E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59C5D-3340-E3B6-941D-A938F2DE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092E2-DDF6-9ACD-CB20-6BAE1CF7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0704C-7557-ACDE-E909-8ADB7652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1894C-340D-B30D-C977-A028B714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C9F64-3C07-10B5-4357-59371B1D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3AF86-EB23-8719-D21B-B2764833C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9E3BA-D3C6-D725-0E01-22D304E4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EF89-E07F-CA29-63F1-8E840AB5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9EAFC-C030-48FC-4E50-7B068946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E8ADE-F036-B7A2-BF07-33FEE726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178D-1E52-6DD5-EE43-43D486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78F-9B61-AA23-0DA7-D6269171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656DB-20A6-F009-48B2-0ADE2EAE1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725E4-3C9D-F664-0445-C214D3EA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0E93C-0FC1-66D8-3240-636C4EA6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C59C1-8ADE-9142-AE91-E8F65F14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5D536-6512-0601-8085-2E3A9B1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2AE50-2829-AB89-CF6C-2639689F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9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AF748-FF18-01EC-0538-EE8773BA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5D94C-087B-3B03-2804-6324F764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8042B-FE01-9CE5-C8F5-7712DF0B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D3BA60-AA47-96AE-A7B6-6034DFD9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466CC2-2021-2105-E7B4-EF8EFFAB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95015B-B1B7-7F20-1B00-052FDD9B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117E6-ED31-F10D-E924-C6D7EF65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4EB3-C6DE-564D-DA17-426D6AA9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EF00-3605-426F-BC28-0C0625A3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ADF66-7764-7909-175D-927A89BD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0F1E5-96D0-73CA-7DD1-2F060799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300DB-CA7A-E4E5-D138-1E99926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F7C55-D8A4-3A5F-364A-4FA90FF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5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A30A-40D6-F560-400A-7FF741D9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EC63E-BC30-691F-FA7F-FEA4B80D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6FC83-1651-D2A1-F36E-98902EC9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8438-41CB-A770-25B5-1D021923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85C33-9A20-3F78-2866-B6FD0AD8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53B93-2788-9DD2-6302-1AEFDF11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799BE-DCE8-5A28-4EAA-154B9E5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5414-5922-207A-54AF-187C627C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01E9E-8197-507C-322D-281E2B89C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7B42-1522-4FF7-93E0-942D412BF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3CCEB-81CC-5F1A-9B68-BCF7C5C2A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6CDE-E34A-9226-1A57-058A1BAFB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C6FE-A9D2-41DD-92A9-BC7828FF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154" name="Picture 2" descr="9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6179" name="Picture 3" descr="9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2024-03-10T06:54:02Z</dcterms:created>
  <dcterms:modified xsi:type="dcterms:W3CDTF">2024-03-10T06:54:02Z</dcterms:modified>
</cp:coreProperties>
</file>