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018B9-83DF-26F6-B377-6FF8ECC87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1F8C1B-FCD0-B97D-3B84-C6512CE69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34DA5-813C-680D-2580-025C3BE3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830-5C40-4F96-8E8B-1FD071A8D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31C04-F848-9F48-1C1A-67DAB16C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513BE-EB32-0900-0F9F-C8D5120A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6A4D-47F4-45A7-8464-F521BEBF7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4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30F04-6781-3F5F-B220-B0341A99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783505-AA39-348A-911B-F0A1EBAF8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1B546-5308-6942-C1A8-657A25E3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830-5C40-4F96-8E8B-1FD071A8D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8FB78-12E2-4480-D6C9-994B4928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BF14F-7C00-B071-F1DE-1D952E86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6A4D-47F4-45A7-8464-F521BEBF7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54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D4D84-1DEF-F35D-8195-E5FD9F1D2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81A3D9-A160-2A2F-00CD-6CAD40B3D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79D17-E4EE-CE0A-3722-5734DA45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830-5C40-4F96-8E8B-1FD071A8D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993C1-99C8-F82C-7346-595324D7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48F64-889C-27B5-56B0-4E14ADB9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6A4D-47F4-45A7-8464-F521BEBF7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2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66AE6-32A7-BBAB-9441-A939ABA2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B1B09-F9A6-58C9-4D63-398ED298B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E4F9F-0E02-CE9C-5BE8-37775216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830-5C40-4F96-8E8B-1FD071A8D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76B3B-3BCD-5719-1AC5-51789EC5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61C48-711A-FFB3-A662-833E795C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6A4D-47F4-45A7-8464-F521BEBF7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1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09DE3-C285-3F81-8D58-D89F445E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5C84D-D729-E9C9-0646-9A40E04E5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14D2-3626-1612-F36F-690E13EA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830-5C40-4F96-8E8B-1FD071A8D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E450D-5101-2872-0997-6F697187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5050F-2759-4095-C7A1-152DC8C5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6A4D-47F4-45A7-8464-F521BEBF7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9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090BF-98A0-9BEF-BCA7-8507F8C3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103E5-AD17-BA94-8841-FD2B68361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3E981A-73B8-8F38-3DBA-1A39F82A5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B0260-EF7D-43A4-E03C-87F9F0EE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830-5C40-4F96-8E8B-1FD071A8D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D797DE-7356-94D6-39BA-18747EE8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79328-B1CA-6BD6-F018-42C99563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6A4D-47F4-45A7-8464-F521BEBF7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3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8F170-C52A-07E7-020D-9746D69C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7E21A-E1F8-7378-6E39-1193AF2C8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2B653F-2369-F02F-3914-120169C6D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352A58-2C45-1C1D-18B9-1DFCB05ED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2BAE1B-0D77-87FC-F8C6-CC91E7C05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03165F-B364-4EBA-D772-3C0984AD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830-5C40-4F96-8E8B-1FD071A8D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620744-D0A6-7BD9-6023-8268A117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376A87-EDF3-322F-6E9F-A7ACA25E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6A4D-47F4-45A7-8464-F521BEBF7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24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D041F-D29D-8ED5-B0EE-410E3786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EF19E3-FE20-71E3-B0DF-F0CF1557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830-5C40-4F96-8E8B-1FD071A8D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6FB8C0-1A98-8E66-A473-47E00772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5A2C18-DEA4-67D1-A8C4-F0222ADE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6A4D-47F4-45A7-8464-F521BEBF7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7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C5E978-CC9C-FFF9-6B26-F53A1C37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830-5C40-4F96-8E8B-1FD071A8D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A54BCC-0366-BE10-B4A4-71D87C44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AC650-B650-2E37-A0BD-4458F11F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6A4D-47F4-45A7-8464-F521BEBF7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15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63F76-FB6F-572D-4A1E-52829A18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4B3FA-BA94-442C-F186-E0D720591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9B045-A481-5288-EE04-395ECE0C3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47BF2-773A-F0D1-B22D-B87F4B76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830-5C40-4F96-8E8B-1FD071A8D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6BC05-707F-E467-D14E-6891CF99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638089-6AA8-4AF9-A015-67D56222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6A4D-47F4-45A7-8464-F521BEBF7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7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7F511-8C7C-2ECA-8A08-C68FC74B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2AA27-2BDF-CA4F-3CBE-F2B2C9ADA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EFFD2F-DBB2-363E-A79C-4EFBE35F2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0ADA84-A2F7-76C3-EB70-058A4446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830-5C40-4F96-8E8B-1FD071A8D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75003-475F-908A-C1F0-1C64E28A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8766B-2614-717A-29B4-331ECDB6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6A4D-47F4-45A7-8464-F521BEBF7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66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960CF2-FE2B-E6D3-D10B-6AE9AF1A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498B9-838F-11B0-4C38-5EBF540A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E978D-C388-B223-CE3B-D543FBC02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3A830-5C40-4F96-8E8B-1FD071A8DB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DD7B0-BF31-E1A7-7A8C-D5157B8EF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1F2ED-32A8-C271-9301-532FCA5CC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16A4D-47F4-45A7-8464-F521BEBF7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19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202" name="Picture 2" descr="9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6988"/>
            <a:ext cx="9324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2024-03-10T06:54:13Z</dcterms:created>
  <dcterms:modified xsi:type="dcterms:W3CDTF">2024-03-10T06:54:13Z</dcterms:modified>
</cp:coreProperties>
</file>