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01F8E-5826-9107-BF17-9A231698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B11E1-016C-9FF5-B9F6-54695F9F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B63F-0AA3-8B74-E492-07FAE239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E761D-ED78-9BEB-9391-08553E7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683EB-1499-DB1D-82C6-2443B43C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7FD9D-A780-DE4A-B8BC-B4CE027A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AB68B-2B36-1E34-8D42-CBB72E4D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03B80-E033-BAE1-CC22-931BE10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54F7-4BA2-5247-F204-A3B0A8F1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4F5A6-C22D-E309-D027-7FBDAB3A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1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A5D2C-ED56-D258-EEAB-043222E92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83CD5-A94A-D1E2-0FD4-BF893786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AD6D2-1629-D374-ED71-2D10CF28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85A65-8637-D119-7540-FA844F37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B899A-0500-602F-9F62-4FFC7047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DED9-AF62-C093-7598-C8A2AB14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04C1B-5C7E-F615-B919-7F505C70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5C46A-B32D-FFEC-1125-1FC11038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23552-4CD5-82CF-7DF6-6BDB1C09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8EDAA-240D-34AF-6BB6-A8FE80D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1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66611-6466-7B59-16C2-FE2D8A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C33F8-FD42-8AD6-2CC7-FBBC9502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82A29-61A1-91B4-40B1-D0DF2FF2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19C22-76F6-D524-39A0-C7861779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ED124-7F57-2726-FF58-17E2423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1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A2C9-474A-33AE-50E5-6E47B63D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91C5E-9697-269C-89AE-E27753C40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E9675-CE11-74BE-0F95-BD6832A7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18AD7-F61B-C6B4-E536-EC284568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49809-DB16-9FC1-28DB-02BB09C3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402C0-D106-D417-7D9F-F5186FB0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6237-612A-9D10-1618-C973BC22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9317C-5CD3-83F1-9F0A-C9F70670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60A47-5B30-AAAD-BCE0-57136407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4C8E95-4DE4-E036-7648-9917F745E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81DFE-271F-5C3F-1511-04AD6D9D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87386-C35D-150B-3578-5A1B4A6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66617-1763-CA1B-95D3-9743FA2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A692F-3B35-947B-E5CB-D27C097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CBD2-505C-81F2-7A90-2D8DE234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38C257-0D45-6AD4-EA66-F52915E2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894FF-8D74-DBCA-1A0E-770C4A42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842DCC-5CCA-8A82-DED1-6F479F69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B8DA-53B8-92D2-B61C-72D8F482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0353EF-71BE-7D7D-9A81-B31496C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D8953-E72A-A1CF-C854-CDC09A8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4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6A118-DA0E-84C4-55CA-A8CEECC2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FC5E-AD19-2EBA-891F-F8864216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53DEB-8BCE-D80B-2744-51E28935C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1F3F2-882B-99C1-AED7-05C58ED2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3BC98-490F-A990-A122-0FEA24CD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3EEC3-492F-2B9C-E202-D035BEF1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6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328D9-22A1-01A2-A68A-D941DE84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CCA09-DE1E-97A5-A9FB-BD41AA85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507E4-F6DF-F5C3-FE90-4EFE230C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6D7EF-0F21-AD68-7EBF-06EF9D63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7B8FE-4133-8410-A851-FA474DF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2959C-22F4-C6D8-A8A7-0A393FCD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C2C9B2-ACBC-C4F1-5260-69E458F1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8934A-41AF-DF26-0F49-F58CE23F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215A3-36A1-99D2-FC91-961282F6E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6A5C-A663-4EA4-92FE-8D8E3765BE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82397-BA93-E81B-A57A-61959733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334B-656B-46E9-12BA-9F44B116D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508D-FF4D-4FE8-BC58-6B61635A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4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202" name="Picture 2" descr="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988"/>
            <a:ext cx="9324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2024-03-10T06:54:24Z</dcterms:created>
  <dcterms:modified xsi:type="dcterms:W3CDTF">2024-03-10T06:54:24Z</dcterms:modified>
</cp:coreProperties>
</file>