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D8372-0C7F-EEDE-C9AB-1BAF13187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B7024E-EB80-325C-1562-A7C03FFB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05E65-8E92-EE8A-F524-F4499642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061AA-B6F7-0623-D800-9A81C482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D888A-63CD-CF49-A11E-1552583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6D6F5-AD2C-0D2D-2455-42C4C390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7F0DE-9300-96CB-4EBD-A33EEA65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17904-E3BC-A029-9216-3C2F35B8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53274-CA47-C58F-D840-69D5EFDF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B3A89-6A77-FF7B-682F-DBB13B8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8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DA4EE-8729-3E3C-666C-71A5BD5DE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E980E-0DF7-6108-EB05-26BF59ED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F99D9-468C-0C53-2533-E48C4F6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6B4EE-FFB3-5C69-8489-59C71B0F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09D8E-9356-7F0D-6C10-E148223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8B8E8-8793-C094-88BD-6D4CD54F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ED7DB-9F80-D646-FD05-FB797F6D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19CE4-6B3F-359D-6EAA-FA279EB5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7E368-CE25-7884-D833-2689FD9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5371-1B5B-08E4-13CE-6939BB5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19B3F-7859-5833-5881-6D310E12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30532-8FC2-26CA-680D-BD25F853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3025-F104-7B48-9BEE-CBFFBDBC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AB4C-90CA-37C4-2AAF-9B2FF5A2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C433C-22B1-E25D-0DD7-4AE858B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5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6FE9B-6531-B059-66ED-184F4F9A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C359A-C0E0-5C82-220B-4622E822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D90FC-C70E-4DCC-0FE6-F0A595852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B0187-DCE2-CBCB-BFD2-238AE8FF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EECA9-DDE8-8184-CB82-492B1418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CCC6C-539F-63E2-535D-693343DA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A14C-65BC-3851-6B79-B1F58F91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35260-4DED-EB00-6700-DAC7ADB5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B4213-4BC4-8A32-1D10-A21BB6B8D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F2E1E-48F8-E1FF-D886-2B62F3434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ECF500-0997-B996-97DF-C0DBD2224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51E1D4-CE96-B2FD-7A6E-D8E31612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78D9B-537D-C273-45B1-161D6829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FF981-5A0A-8165-D8F7-26CCBC2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C452B-4EAB-45B4-8616-78F95609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5D3757-2783-0672-9069-D548E86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19D15-D8F3-9751-BEBB-B1CD561B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083B-CF64-DB4B-8DCD-CD36486A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96E14-5F9F-3631-239C-EAC4395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717E4-AD70-299C-A808-BF119B2C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63C29-7023-2AEF-4A13-75C80051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DE2B-9A1D-8E04-1E74-CF81DBFC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48098-7AF1-AA09-CB88-96AFC804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BEDEC-1EEA-5B44-5A55-D2D99D3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6C5DD-6964-80D8-EBD4-3FD11ECB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E7802-1FA7-5AE0-7712-6BBAD718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9A747-77F9-C4D5-7FD3-AC759F58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051-22A8-F5D8-247A-CDD28A9E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F529E-4FE5-D278-9CB8-BFFB4FC2D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7D5D3-2D44-2FDB-004D-B945B0C1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AF067-45AF-1725-4651-F04A6C00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58BE2-DC86-1E92-246C-D5FED575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E6200-A234-A84E-FFFD-D5984DBE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7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461B8-70F3-447C-62F0-936C1253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2C459-9291-CB0B-8BD0-D732871B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39D91-7D9B-F1EE-CDF7-10DF180E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4B5A-ADA5-4B91-820D-8EEBF51A96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E40C2-E1B1-6B23-F2B9-4105AEFD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B3450-8A1E-0E99-39BE-922CB6319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BA6F-1822-40F2-A446-7211726FF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 descr="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2024-03-10T06:54:35Z</dcterms:created>
  <dcterms:modified xsi:type="dcterms:W3CDTF">2024-03-10T06:54:35Z</dcterms:modified>
</cp:coreProperties>
</file>