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EBEDF-59B0-7810-4AFE-FACB6623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DE8CB-2418-42AE-70E3-82F17226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1DE9C-C84E-4B4D-A983-0EF21509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45C90-DE15-6CBE-A1B5-323E167E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0370B-40B5-0C9A-D8B4-736CA323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1914-D34C-F135-ECB2-5573A513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8CE96-AEDA-684F-C368-3AB63C2B3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BECB5-8AD1-9007-F656-4ED42046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C47D5-596B-BC63-D008-C2673E11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A9223-AC8D-5F2E-3254-B12FA9A9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31C78-B4E8-09C2-8C57-EB3031A0F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83906-8084-0AA9-3503-6C19F1FA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51190-0641-7E24-D2D5-937AF0F7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8FDBF-37EE-0994-776C-E5FFC3E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DEA9-E169-1DD4-9949-6A518CFA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6943F-7769-8D94-3505-EEE20358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A03B9-B311-B800-4FF5-FAF9DB8E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2BD26-B0C4-43C3-43F5-65FA7DF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533BF-B2B0-5EF9-823B-96EB9526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1E613-BAA2-26E0-5A91-35B186C1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F7B64-37CD-654D-03B4-21861668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758FE-F732-D0E7-8190-AECB83F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2EAEE-A825-EAFB-4B06-ECA592F0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74F71-5EFD-0692-F32E-FBAC5D5C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277CB-FC59-92E7-5D3D-F00B7E0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4A61-15C6-EB0D-2D93-475B2BD7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9F7B3-AED4-1F6E-5A8F-0E54E4B1E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AEF93-A7E9-78D3-5094-E35C6556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60C76-15EF-E419-86E2-4C25314E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47008-6282-9A61-357D-3C8CCC36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FC3EC-039D-F6F7-12E8-804935B7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3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CDFC-A63E-F8B7-F0BB-E928D90C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69C40-3E9E-6E61-B82D-0A169132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394D5-9E24-E5A4-EF13-DE03F8BE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5221B-20EB-4FBE-C448-61B332BC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80517-08F0-A3E7-A155-9FD6B003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1E906-D647-014E-98D1-DA851212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1B879-E2F7-4FC2-2943-6E9310CD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B8A70-3CEC-B452-F4C0-CE54135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9A694-3BC0-7C07-FAE3-4C8847C4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76964-EABA-1F4C-788B-E9DFC7B2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9B95A-0C2C-C0E8-413B-2018DC9F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58A18-ABCA-9B57-9A59-442E4B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9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60DD3-0150-A2D2-45C1-C5FC1EF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FA7360-76C3-C6FF-6896-38FE6369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E59E2-8A22-6B45-7FE8-DC56209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549A-E884-4B93-F712-3C3C5767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07163-FE41-61B6-841B-FCB372C6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3A843-BBDA-A630-7E4E-0937EA7A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A656-B485-FD12-169D-59D3DE4D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95AAC-E2BF-11B7-A936-31D5F8B4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8A556-DE5A-8E58-B0AA-71B462D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BB09-54C8-3147-BB11-28DCC03A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95E53-E4DA-9264-0B85-0D795E6A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CE23B-4CD9-EA45-E897-943585E5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48FFA-854C-20D4-3BB3-7399B2D8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E4F4C-46FD-C182-767E-371A14C3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60505-5768-CCA0-8120-1C4B1D80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992DCB-C69E-B763-9972-0BDC3E87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39324-73DD-A5E4-F4BE-DF3F251C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34976-1A03-FB1D-74C7-EE2CB2DF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D3E9-F1F6-43E1-9355-8895B6EDD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B8464-8433-2E91-21FF-513FF05A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4068C-79EB-92E0-D9CA-9914728CD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76A0-C27F-4A5E-82CF-FFDFF6C2F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 descr="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2024-03-10T06:54:46Z</dcterms:created>
  <dcterms:modified xsi:type="dcterms:W3CDTF">2024-03-10T06:54:46Z</dcterms:modified>
</cp:coreProperties>
</file>