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76DBB-56D9-B43A-2C50-A32D709F1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E76326-DCDD-4A72-B3C3-3A40540B9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09E89-F15B-DE85-24CB-B92F21EE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2A93E-568B-D8A8-F66E-13A7006D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74B70-08F3-27A4-B549-40EC883C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3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9FF96-BFBF-7FE3-7216-EB7D852B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BC958-FD28-97B9-BFEC-D32D8BC5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6574A-FE5E-2585-A533-E5D6C316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B1C6D-642B-953A-4539-0B9D7CDC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8B090-F463-961D-B5E3-01D8A17E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5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8B4BE-2696-6308-2EE0-E717BC36C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2E30C-56B6-721F-FD47-D2BCE248B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D88DA-2ADE-D1F9-20DD-EC178973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9BF81-2AFF-6A3F-0309-71F7EFD8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AE82C-A934-93DB-CFF2-7BE6CB19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31E3A-4732-2343-78B4-5ABF77DE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B30B4-A809-978E-7822-BD501446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ED166-C40A-AAEF-49DD-CF5C746B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D85B6-1F88-5893-F3B5-B96FB80D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C50D4-5476-9195-03F9-0FF7FBD8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9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460D0-1EEB-6F8C-BEF1-EFC89F85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5C41B-4A08-DA95-0643-D113E6AE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D44B6-AF78-13E4-9DC9-6E7A76B6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22E38-72DB-1056-EB4B-4C0AD47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B8725-C32E-53D4-FD55-A79FAA52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0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D28BA-8974-90D3-EF8F-0E57FC64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67828-7579-2400-C184-447EA7BD2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9B3C8-D74E-C50D-4C80-2A89B93B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3D5D0-CED0-D769-2D88-640C68E6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64E27-F6D1-2CBE-F3F2-F9368528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F8A7E-3465-ACC4-4600-2A9EC6DA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AB15-B6CF-DC29-1F67-F5414762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4BA0C-6069-D6A3-CBF6-0B3BBA0E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71F52-931A-B4E6-89F0-7FCA75E99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202D0-D8AF-7ECF-0C36-3FA105AC8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1D7BA8-11DC-E7AB-9902-38C70C8B1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AE2D0B-A94D-FF9F-43E4-1E8CB881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7E1D1A-9B2A-C6E0-42CA-2DD11A11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9C38DD-B8AA-3C18-6979-1C80597F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1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AFA0E-B861-B473-5A19-D6B1F20A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49A1AD-AECD-B732-C926-0BFB3863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943B91-9C33-08DD-98BB-099903BB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686E4D-8803-E22D-A26B-32236EA7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1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7CDB27-A31D-D3A0-F518-0CA754D9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97F72C-8E87-668E-2E55-389D5467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AF05B-CBDA-DAE6-7C02-2EA0BF28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3386C-14CA-CBBF-1935-F92606B8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CE500-FA90-8766-5807-F5774466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BEAFE-7C6A-E95F-6944-1EDA0A7B1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52A89-98BC-A64C-7F97-2A803800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5CF7D-EAC0-E17C-38DE-2EE6E9C3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46FD0-8F96-D0C7-CE8A-F58B90E3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5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F061E-E740-0239-16B6-488B714D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E1BF4-B595-2EB1-0763-9BF25C566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97D19A-F705-6492-BAFB-30E7CEC1E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C054B-D9D2-0BB5-ED33-9291BFA5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D0D79-4B7B-3F4A-0F59-CA3FE990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E975C-63EB-526A-EF07-0CCF5EA1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3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3218CC-1D59-E00E-60AD-63A90FE3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B0183B-FF9E-C8AB-275E-B679BB5F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DD478-4059-D71E-EE71-DF6E070C5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CA0A-5062-456C-AA3F-227495093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2B07C-A38E-C332-ED58-3AB764FB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45B88-B646-79E9-0572-D06D8E0DE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4FD7-6FFF-4B4F-BF4B-C7917E991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7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2024-03-10T04:31:07Z</dcterms:created>
  <dcterms:modified xsi:type="dcterms:W3CDTF">2024-03-10T04:31:07Z</dcterms:modified>
</cp:coreProperties>
</file>