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71B12-E58F-514B-ABE6-F1DCA1DD4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2D26E-C76F-1D2B-CFE9-086B281DD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385D6-F0CD-634D-B72B-FD6C3167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5624D-120B-BF2A-D5CC-E5BE385C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FA11B-5DEC-AEA8-B0CE-655E3BBA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E90A-A960-D64A-DA83-D3C20C7A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CD8AE-000E-7864-7A65-7C0E9F370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1895-F8FD-2E2D-6702-F4CE65C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FF1B4-AB1B-9FEA-6F6B-D8491F76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BC653-06E0-7857-4BCE-7B302AB9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8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C1E615-174D-D5F1-1388-9A087FCC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D8A3A-6102-C731-402C-4CF4517E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E50B1-CEB0-EF28-2261-BF8F1AFE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401C8-748E-68A8-D623-3EFA5BC5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D7F13-9414-2E44-6141-70AF5E17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295E-F70C-0CB0-469A-51939FFC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33EE1-E5EC-FBDF-8220-F77FDB45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A337B-D002-FD42-BAC4-02801B22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D3E53-EF3D-3E3A-EB3E-2E4942FF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248C7-3C90-58F2-68D9-628BD176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4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5D6B8-F3CA-90F4-6970-0EDE9CB6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AB834-81E1-A72B-7D43-50707F3A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E848-2B78-FBD5-3038-E5B262E1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1AA4B-37EF-9B20-EA76-E5ECF4EC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B2D97-32F3-3733-9A5B-8149029D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3E1C3-65E9-C9C2-9F5E-B29D3F81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5650F-B31C-059D-D81C-BEED7577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1F9D9-ED1A-3DE4-92B5-E1B92FADA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3B0C0-61A9-4786-83E0-4892B5D9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B4B33-EC4C-C141-B610-7BB9B9D7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97E5B-6147-A2C1-4A81-F5FA366F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82D14-B0D5-4EF2-02A5-55C75B29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382F8-963D-232A-34FD-0C8D2B85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25224-9460-4A91-4188-2746DDD4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AF1086-F06B-1B8D-6C6F-F002B3C49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828E16-CD51-2668-7FD0-B85D9715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ACB6C1-E291-BB0C-DB7C-C49997AA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D064EB-DC66-712B-E1E6-9B179EBF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3EB116-015D-828C-503F-2CEE23F2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9A5BA-54F1-CC5E-5404-69E16008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CD8177-0C1B-25C8-B0EB-F26D60E7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36ADC2-4EFC-C49C-230C-86994662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E91DA2-C9AF-8357-98CA-E1E154E1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9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D9E4D-8123-6105-1823-A5778CD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655B3-653A-9B6F-C291-7D1F0704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18931-2F92-1CAB-4C8E-6235A307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4846D-8E7E-877A-EDB8-80655F58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9FE34-7D4F-F0DE-20FC-A3DA37D6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C2D33-94C1-6AD6-18F7-6C2873D9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ADB85-D482-E888-066B-87F1BAB6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A1B8F-2A40-BBF4-508B-5AB9BC74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C584E-FCA4-D551-FBB6-FFB0E429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9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2ECAD-6A5F-A44D-7E29-00341486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BEADA6-285B-C2A1-0C5A-1F8783E1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D42F7-1DCD-B4E6-31AF-518A91CF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782C4-AD02-2C5B-8D9C-4D051577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847D5-F999-3675-9C49-38A67B78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8027B-DA21-E1C3-4C2D-0E1D11EA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5F77D4-330B-A3BC-ABE3-55E27FE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3F3FC-12FC-FA8B-37D8-96B26DA1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24771-3B33-CBA1-D652-4B657523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679F-9A7F-4F8F-ACEA-72E189EF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939B8-B65A-04F8-AF3D-D259B63F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0B0EE-A169-D0A7-A918-C7843D82D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3864-C097-4154-8E65-D8FC3325C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346" name="Picture 2" descr="9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4371" name="Picture 3" descr="9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2024-03-10T06:55:18Z</dcterms:created>
  <dcterms:modified xsi:type="dcterms:W3CDTF">2024-03-10T06:55:18Z</dcterms:modified>
</cp:coreProperties>
</file>