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A77BB-13AB-22B5-8382-6005FF730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5A8FF8-A4C8-9332-093D-224B38D3A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9F66B6-1EFF-C16C-6B72-031850CEE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4532-9450-4AE5-A7EB-5BCE9530AD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52BFA5-9871-9BEC-D36D-4F0AF7D56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15CE54-BD6C-2CFD-B095-4E6BD835F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A16C-4F31-43AE-8D6A-13767D798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60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6EF49-7009-67F1-7523-C11C616BF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E35747-0748-CC32-D5F8-F89027975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8AE054-AB90-66A0-CFAA-99DB54D40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4532-9450-4AE5-A7EB-5BCE9530AD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675896-AE10-BE8A-78E6-25DDA9DCD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4E74F9-5434-3466-391F-0F603D1D9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A16C-4F31-43AE-8D6A-13767D798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53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57D9F2C-ED3C-EB55-6707-82A66FA045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F0D30E-D793-9A2E-8C22-FA11464DA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F779DD-4C65-01FA-3D50-17184DEC4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4532-9450-4AE5-A7EB-5BCE9530AD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96426E-6C14-0C16-4999-FA5BFB960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5CC95B-57A3-D494-E72F-856C8F77B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A16C-4F31-43AE-8D6A-13767D798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331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DC04C2-359E-E693-E243-A46DE9FAD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74F3EB-15B9-C9BA-BBC8-9CE88A863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6A8C40-F50A-B7C9-8443-3A9724B1E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4532-9450-4AE5-A7EB-5BCE9530AD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775ACB-B3D6-0905-C58D-1E6C2A025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5B3812-0BB2-F64E-F16E-0F1DC45D1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A16C-4F31-43AE-8D6A-13767D798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820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78F095-9148-45FF-43D1-ABDF95FAB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D11971-27EA-51BB-C0F4-3F514768F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BD8B9E-79C5-0612-0CAC-01FE3A729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4532-9450-4AE5-A7EB-5BCE9530AD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E9F65B-A8A5-60E8-360C-D6BC247B8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DF3FDA-7DBD-8677-7933-86ABF34B7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A16C-4F31-43AE-8D6A-13767D798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30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811A7B-CFC6-9CB6-8CFD-E364B1E3C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D26E92-1934-C069-E578-8CCF7BB952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BA2938-AB2B-F274-246E-B17C22A3C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CBA502-579A-2450-82CF-588A5A07C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4532-9450-4AE5-A7EB-5BCE9530AD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D48A2C-120F-134B-9165-A053D73AA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905A6F-BA1A-4F3F-FEAC-85B2F089D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A16C-4F31-43AE-8D6A-13767D798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473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7C116-F015-399A-A5FE-740DBA59A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44FA86-5FF3-AF09-FCF5-7C4F9DA7D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7FD8B3-E69F-AEED-046D-2F39C0329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5A486B-0521-F616-373B-2B43A2B505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A183B3-4B59-E19F-22A9-B9081F801E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45B5862-704D-29CA-3749-CECCD7FCC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4532-9450-4AE5-A7EB-5BCE9530AD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9E7C8FC-6218-BE48-5396-54546E26A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65EB90-0C9E-632F-5D15-364E63E6A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A16C-4F31-43AE-8D6A-13767D798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260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54E81C-A435-1EEC-8AF1-C69C4D138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312DA8-78C0-0EF9-B084-023046BC2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4532-9450-4AE5-A7EB-5BCE9530AD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44B483-3733-1654-651E-F04CD3F3E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A36FE9-C63A-EF44-7440-26CBFE9CC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A16C-4F31-43AE-8D6A-13767D798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54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A25D96-5521-3A1F-C1BE-475131DE5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4532-9450-4AE5-A7EB-5BCE9530AD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C141DF-ABF4-AEA3-B718-3FFDA5269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87DFCF-5BB3-884D-2B5A-E53070123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A16C-4F31-43AE-8D6A-13767D798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766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5DFA8-D15A-7559-7325-87104CAEF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EEEB85-0D67-8592-B46A-B8DAB9868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7CCACA-FFE7-6449-8CB2-EABF5CA6D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9CF5CF-78D9-810B-B27A-5F6184D1A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4532-9450-4AE5-A7EB-5BCE9530AD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F7A007-3985-E5E9-38AB-3FC755240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C6B409-A057-D028-B38B-F9C331619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A16C-4F31-43AE-8D6A-13767D798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554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7A497-4E42-496E-A0FF-3415188DF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0F0AD0-A8EA-C408-6B9D-A8CB655A5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3B1147-FEF4-91D1-C468-1D17E6530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C470C3-5563-A08A-088D-3854EDF49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4532-9450-4AE5-A7EB-5BCE9530AD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EDE99F-097A-3F1E-F47F-31D684441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181183-AE44-69D3-9518-E8FF24B1D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A16C-4F31-43AE-8D6A-13767D798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21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914AA8-6042-E98C-6C89-69674023A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63B258-F206-CC2D-887E-5BF7972AC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261691-BE81-BF58-93D9-FCDC21E055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14532-9450-4AE5-A7EB-5BCE9530AD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A4AC8D-9A9F-F1D4-E156-51D656ACE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393D0C-FAA8-AA85-720D-6F289DBE5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9A16C-4F31-43AE-8D6A-13767D798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110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3346" name="Picture 2" descr="9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4371" name="Picture 3" descr="93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055100" cy="679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4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2024-03-10T06:55:30Z</dcterms:created>
  <dcterms:modified xsi:type="dcterms:W3CDTF">2024-03-10T06:55:30Z</dcterms:modified>
</cp:coreProperties>
</file>