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BDAA8-5FBB-0A5B-B10A-56276D31E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64F5C-C909-0117-D053-28679ACC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53D8-B52C-81FA-5DEB-72D028CC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1EE88-539E-EF64-D9D2-EAEB786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11315-E7B8-0CA6-663C-93931214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E9B1D-4127-9F5E-4650-EDB4B80D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CC2A9-4F3D-EF5A-2BC9-56476AF7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02F11-688D-F83D-469A-0E6A1CC1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1CFC-0BEA-0BA4-C09A-0F758A99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0C38F-B16B-9010-D3B3-D7E1BB32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445B10-7252-C034-CD69-4182372B5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D090E-0AC0-B3D7-5D67-9BE6C4269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08137-002B-C7F4-C429-EAE62981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311F1-93C2-B3BE-11EF-ABC07ED7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4C0F4-CACC-CC68-EA2D-1CDF5A6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9418-312A-3F7E-45EF-0E63BFF1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0AEC2-CE4D-E932-802A-562FDB84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6333C-FBF9-A966-35B5-4F316786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6D9B6-139E-6871-7628-0CDC8425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52344-CD84-5E8A-7D8B-5E5EAD8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4A76-09B1-A5AE-6753-140CA316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78E88-6826-5CCE-15E5-9E698E67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D0D0-DC53-0C69-CF94-05140565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B062C-9EB3-E0B0-CD7C-7DD37457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94209-B078-AE11-DCBB-8B80587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EC29F-B169-9584-9BAE-4EF4D685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E560E-7E15-9FE6-D054-0AA61C82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D0BB9-B9CD-11B9-5303-A296B922E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5136B-E291-660E-C3B9-6BAD8FA2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CD7BC-646D-70F4-C010-B0FD144F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0B052-7E04-1920-C3BB-8E62F570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EF448-B656-63F0-482A-168BFB67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A0FE5-56EB-66E5-BA31-36758ED7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A3ACD-8E87-0B0F-71B1-FC2127C2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8CBD63-C4C0-B3FD-5105-2E2EC53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436CB9-2BBB-5058-FE94-B209EB9B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54758-2D17-B66C-9B42-6C16274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1E1A1-518B-A3FA-466A-6012E3D3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019A52-EBCA-E13C-4ADC-AD5E706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5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0897C-FEC4-884B-95FB-5E9B09A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D334A-DE11-0DD5-6D7E-38D89114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4B1CA-9286-6697-3FCD-D43703D6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6CA9-2E88-A442-5C8E-B6810A2A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0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5A710-E693-C560-C6B8-E11C064C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68669-8F90-6CA6-425F-09656D5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69BB2-43E8-90A3-6418-AAB2592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DF49-7D5A-7684-189C-64141A3B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B0DCE-40A2-7507-380B-9CC1D84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E5377-652A-1E7D-9307-A5E7B823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020E7-3257-B6FA-32D5-9F7D0C6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41337-8ED2-52B8-23D5-763ADAFF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2974C-D819-A2E1-FAD5-0B9820F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CC16C-EFC9-1121-3666-E09D6B8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B1B613-0F64-F2D7-B365-826ACEDBE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BEEC25-9F39-5C6E-F2D0-E8B060C7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C87C8-F171-FE73-4E57-33D27CC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81C57-D623-B8A5-7080-EF7B76B8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F23B6-745E-A5D8-D8F9-BC75063E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9188AF-4AC4-1C7D-E593-1F36E3EB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2DEE8-0FFB-EB0A-EBEE-4E3CC326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59DF1-B32A-B669-5AB7-37D89524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4D60-C34B-4FAB-9C5A-CAD32E97D2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80D32-702B-842C-F53B-F4C57136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4E16A-9D15-35E3-4F0E-9C0ABEC9F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6B3F-7EA0-48BC-8318-EFF194E24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 descr="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2024-03-10T06:56:24Z</dcterms:created>
  <dcterms:modified xsi:type="dcterms:W3CDTF">2024-03-10T06:56:24Z</dcterms:modified>
</cp:coreProperties>
</file>