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8E5EC-9282-09EC-EC96-80899D254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9E7453-2006-5B71-7887-C2F64F2C4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AC6EB-783C-8273-CD3C-0E33D946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FA96C-02FF-7108-882A-0D1521AC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DA5BD-FB15-62FD-39F5-3B53FDDE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0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4C341-75DE-E77B-9E80-9DC4A01F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18863-4E2B-782B-8B3F-E65DF024E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F1D64-0B4F-9587-94CE-756AE023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5404B-97FF-4AF0-F82D-A2DD4740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CC6F2-CE91-C769-D4A7-A3F05958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7294D4-3A6F-56F5-E85E-EE6AE03A9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6B3F7-AC5B-0D89-E26E-F6E58CA33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CC364-BEFA-B90C-8586-8A2B3493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8FBFA-3550-1153-8201-EBDB0204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0B301-D822-7E52-80BF-981D532F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9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F6519-785C-A47A-A827-2DDA53E9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5AC09-AF7C-80B4-0B69-F95E7305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533BD-3AA9-8F76-B9A3-5FD819F9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FCDEA-E1A3-B778-66D5-6F4D42F9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DEF6C-23D6-EFEB-54B0-B6B8499A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88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E7DD-EA4B-E7C8-D750-5448A8C1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1642C-AEB1-9AA4-4DCB-54507971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9C674-EDA1-D552-A79B-D05F96EB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7090D-5731-85CF-1AB7-7D7DE933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0EEDF-BC16-FC7F-C9D3-890DBD87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1DE79-84B3-BD1D-A603-7FF6272F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BFFC0-BA1D-7701-EA9B-7F66FE3F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96525-99A1-029A-31CF-4B33732C6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E05B00-4E30-CE5F-EBD6-2B13A3A7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7AD1A-D8C1-DBEC-8039-9E59716D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D5CCB-C897-DE9D-FE85-E19C295F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8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9337E-078D-59D8-59B3-3843DF94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C6C46-95A6-AE1B-2EF1-81B102AE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D42B3D-7687-F9BC-3037-31A22B4BB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34354D-485D-E125-FF41-EA823683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FF1F7F-09CF-ACC7-819E-0FECB33D1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B066BF-183A-2EBB-A762-062AF12C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095CB6-02EE-6EDC-6B6A-97BE1634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2B0773-B321-58BE-1926-9E22E666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4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03505-6293-4891-3496-459CD899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5E473D-B2FC-71B1-6AF0-3F427E4D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32E21-98C4-30B0-4F9F-6B820EE9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FF27EB-4399-5D64-DB45-B7EA7C53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7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442F66-8211-427A-B99E-05B86B30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495FB9-A58C-B24E-F950-581A9435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E813A-7107-9A00-6AAF-32EF6E30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1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DC33F-CDEB-068E-F12D-49870E3D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D4390-2D1A-1494-BACE-5F8DC7CF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4622D9-918C-A486-6B80-ABCE8FBC4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1DE5D-5872-3598-351C-251668C2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9A1E0C-0C7D-0E59-CD4D-CFFE24E0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A12BB-F077-421F-837A-36ED0A1A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5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75F85-3942-D372-8B36-BEFC8588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B52F79-2BF5-04FA-893C-174317F21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39CC46-AE2F-C4C4-7D75-3DAF21AAB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21924-6038-4B19-F2CC-DCA3E7A0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893CD-918C-160E-E236-8860C1E4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6B3A8-CBB7-72D0-2861-61139B2F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1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DAE981-D09E-F013-3DC2-B90A9184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D2DC9-8BF9-7231-AFA1-13D4ED93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958B5-36BC-29F4-6730-8C3151A60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26046-3235-C0A7-E4FD-4BE69CB49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F81C4-FC37-DE30-4190-75E9F1A55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5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 descr="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2024-03-10T04:31:09Z</dcterms:created>
  <dcterms:modified xsi:type="dcterms:W3CDTF">2024-03-10T04:31:09Z</dcterms:modified>
</cp:coreProperties>
</file>