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64EA4-F21F-FA69-DCC7-DDE9B63E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1A862-69F6-7DE5-943A-5A3D3A0F8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715F2-0B6A-DE53-69D7-F4C77B48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A81D5-6A7A-8C0A-B0D0-8A52E2D1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2789C-1C56-C43E-AAE2-1E7906B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4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5618-C695-E900-70A7-7316DDB5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C5ECC-7BC5-B008-B50B-CB245973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492A7-443E-963D-D672-BD3277C4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7BEE3-DD2A-9A5D-F8CB-2359F2B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428E0-D0C4-963D-EA76-3093DBE3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1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3DF97F-AFA2-4CBF-4358-F8628089A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D2F7B-0EFA-9341-352F-E1785A2FE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ACDD-889B-5690-D7CC-040933FB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59E0F-4848-7627-CBF8-4BBFCF3E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B381E-BF2B-8097-812A-2D7428E2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8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062EB-1274-E663-80A5-FCF921B3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1564C-3013-FAB3-EEB0-DAC6BA53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D3726-E20E-FFBA-C52D-D9929F02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D5E8F-BD5E-B180-D551-A988934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A0B62-5B1E-CAF1-8217-E718CB19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0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9DC7-FFE3-A3B8-63C4-DFBF1F7A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84862-0BE1-C479-7C2F-574EBB54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DA45A-5BB6-72D5-86ED-EAAC6843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33833-D724-EA5D-A1B2-0442523F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268DE-2EEB-CF90-E230-D59EEA2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2231-07FA-C3F9-36A9-968D43C1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BBA7A-4DCE-EE6B-5C85-B4FF3314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5FD09-7881-0722-EAA9-67114C3C3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657DB-37D2-8980-9A1B-4F8AECA8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62F4F-CDC2-10F7-79B0-C788ACD0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28152-0D23-6FB6-7C9B-C972A29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66293-9166-B6E1-3555-3F3E9754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03450-E2D9-4AA3-FC72-BD8E73E8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9B264E-A617-84F7-B390-A76DB54F1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CF83F-FA09-098B-6371-474ACD1D7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3B2C3-B383-5FF5-8A42-AC39559B9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000B6F-EBDF-7ACE-7B2A-E7AEB62B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F5584D-3D67-863B-7C79-568D2D40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C0FD9B-89AA-174B-BF87-93BC1BE0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3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FAAEF-352C-12DA-71A6-1FFB4A9A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FE6FBB-6496-88E9-9C8A-EB419EFF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17BD28-13DD-07FD-4AFC-C564D28E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D80B3-39CE-FEB0-8DD6-6BCDAB8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0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744CB2-926D-35B5-8AAA-3ED73C63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828CD-2AF4-6C53-357F-0D200F15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5B8D06-CD57-FCF7-988D-1817BCAC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5387-8964-A19B-D12A-82CCFDAE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9BED-297D-7CF4-362B-2CAAABC8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2CA3CA-367A-BADC-A92B-CBCE39DA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8A574-9432-2458-2D40-0716ED40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8D328-A61B-6E4E-31B1-42E5D4C2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A625A-6F6C-8D8A-B234-86183B6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7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C038E-58B3-DA1D-DFAF-9FD588A4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F1C6E-04F2-53AD-6F8E-346B10CD4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3C531A-821E-B9FD-FDFB-455D4720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10773-3435-13F2-1018-C3B77FC0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17DE2-B12D-BF04-89ED-D848C098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4B267-710F-F34A-5137-E6D77A68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E42E16-A1A8-7AD5-D7A9-3CEF47AE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96990-E10B-BB5B-29DE-58FE5734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35159-2A7E-8DA4-E298-DDC84670E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0810-5565-41E5-9567-7062FF4A5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7A0BA-8FB7-3F04-17C4-C5D7007E1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EBA31-C47D-233E-3DDC-E73B1D23F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4405-1BAD-4D83-9CFC-2C97EE2FE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5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634" name="Picture 2" descr="9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2024-03-10T06:57:30Z</dcterms:created>
  <dcterms:modified xsi:type="dcterms:W3CDTF">2024-03-10T06:57:30Z</dcterms:modified>
</cp:coreProperties>
</file>