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68AD-B73A-09EB-0044-FA0F8B174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615DB-7BCB-50B7-1896-0B6E69290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22539-4301-379A-428F-C745C86C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987C-C96C-43A4-96B9-392158BF2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1AD87-DFA4-C711-5A08-6078E1C3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780A0-A8BD-AD42-8322-CA33C294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1098-34B0-40A9-AAFA-133935781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17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EC8A8-1A68-1120-19B5-5C805AC9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C51CC3-3EB6-5750-E301-7A23EAF61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60F58-2DF0-CBBF-30E9-7EA9A0BF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987C-C96C-43A4-96B9-392158BF2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4615A-F929-63F6-B057-B815DEF6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56F5F-AAEC-E8AF-83F8-FCFEDCB8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1098-34B0-40A9-AAFA-133935781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70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2470B7-3B0E-EB2C-F8E8-A01ED8956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ADA831-02F3-442C-B38A-4F6DC8548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D8D1E-0DEB-F513-9FD3-C915BA08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987C-C96C-43A4-96B9-392158BF2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A999D-BEEB-2C70-EFEB-040864D7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063CE-CBE5-B3E4-FA96-9EF279DF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1098-34B0-40A9-AAFA-133935781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4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ACA94-9FB8-DE8B-83CB-03F77656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1BBDE-705D-65DE-CA35-8B61ED9F7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F2719-D1ED-FC91-3910-F847FBF6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987C-C96C-43A4-96B9-392158BF2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D7E73-E03C-3CF6-1406-7F1D80FF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BEFBB-258D-93D5-AD75-35586742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1098-34B0-40A9-AAFA-133935781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8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723EB-DDCA-4732-9755-9CBF293A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DAFA7-1747-7776-1BD5-8D900AA30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4CF86-2E51-20D9-2FC7-82D37E12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987C-C96C-43A4-96B9-392158BF2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264C9-1E2C-8214-7239-88EA47E6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A10BC-7E2F-51DE-9744-A35CFB34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1098-34B0-40A9-AAFA-133935781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40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98949-AC2E-822B-1F7F-4AC7DFA4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C48C7-891D-BDFF-A948-504CF6B7F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8F15C-6140-6929-EFE0-8D9DF9E9F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E0E7A-BE9C-E906-14CD-BA5AD7EA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987C-C96C-43A4-96B9-392158BF2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DCE2E0-85F2-01E9-58B6-28071D10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99F8E-FE0D-5B84-1C56-DE517559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1098-34B0-40A9-AAFA-133935781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49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D5EDC-D54D-FD88-55DC-A9AC792A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E1ACDE-BB1F-B4AA-A403-03387FC2B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B9CF67-676A-4D87-75D6-B07931477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B1675D-4149-7DC4-FD98-90E321963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5AE1F3-8276-8A0A-8AEC-49E298144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3D6E16-B642-C51C-DF6F-EA40BCBA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987C-C96C-43A4-96B9-392158BF2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7F7ABA-60BE-6CDF-6194-CEBEDF8D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BF2483-BA59-4A44-DE86-D1352B86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1098-34B0-40A9-AAFA-133935781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2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5D82D-0780-B307-F369-70EE1619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CB5A61-8379-64CC-4207-1D0F881A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987C-C96C-43A4-96B9-392158BF2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F2B84B-C084-E239-43A4-9E59ACA1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619E49-4C17-DD3D-E731-6A6CC780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1098-34B0-40A9-AAFA-133935781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3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D89A04-B6AB-9DF0-F67E-DE692ADE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987C-C96C-43A4-96B9-392158BF2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DC5E8E-9748-4168-7751-D3849A50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53EEE6-D5A8-D06F-717B-D14E7F59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1098-34B0-40A9-AAFA-133935781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0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C2A97-4C26-6086-9BC1-29A7C0D3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A9205-6558-D8C7-74D8-B104B76C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4466F7-8D3D-B5D9-CF3A-0A0E70845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A462AF-51CB-684F-B26E-2CD7EA9F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987C-C96C-43A4-96B9-392158BF2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496AF-C412-D8EA-C7D0-5DD316CB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5F1DF4-E8EB-2D8D-2CD3-37140E3D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1098-34B0-40A9-AAFA-133935781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74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AC200-C7CD-DE96-D81B-425AA374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9C3F08-6F94-D303-2485-E5727F2D4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35B69F-C24A-173B-4222-B4D828C59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234FA9-322B-0158-F8FC-6083611D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987C-C96C-43A4-96B9-392158BF2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633F2A-A9B2-0258-0E39-BC548066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4DFD82-8928-0DD2-78B1-FC08E848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1098-34B0-40A9-AAFA-133935781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46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28A09B-B611-71B1-D5C7-D36A816C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7ED867-6717-4E9C-3740-3096732FC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D101D-007E-9085-2DF1-2DFEA714E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D987C-C96C-43A4-96B9-392158BF2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154DF-0968-B0FE-1FBF-CD1BED5E0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449DD-9010-DB83-F2DE-6CBB44585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C1098-34B0-40A9-AAFA-133935781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2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5634" name="Picture 2" descr="9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2024-03-10T06:57:42Z</dcterms:created>
  <dcterms:modified xsi:type="dcterms:W3CDTF">2024-03-10T06:57:42Z</dcterms:modified>
</cp:coreProperties>
</file>