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742EAF-3F4C-1AB9-B23C-9A6B359A1B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087B3C9-E2DB-7ED9-179B-B996D74CD4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B301C0-8494-AD08-520D-737D45E97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7A240-87EB-4D77-AE3A-0ED74839D1E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1674AF-0755-21A3-3E63-A2DD4B4E2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F79A39-B8FE-88A9-71FC-409B3688A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BBD74-BFF0-41A7-B4B8-A0F2CDA4D2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5141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FBFA60-46E4-140C-3CAC-32FF8767B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6DF9067-2B2E-50EF-4189-7C604CCD53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AF13AC-6331-1F28-2A54-CBBC90235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7A240-87EB-4D77-AE3A-0ED74839D1E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B7DACC-B901-D5EF-895D-968DFEB99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C3B2CC-EA63-E05E-D423-ED8EA76A5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BBD74-BFF0-41A7-B4B8-A0F2CDA4D2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8116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EE7313E-497D-6CDB-2DFA-6DA1C3E4CB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2543168-41DB-810E-B0CB-563CD01F78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46D0CA-6831-46C8-382D-8AC78BA7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7A240-87EB-4D77-AE3A-0ED74839D1E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27D426-58E4-7CA5-5C63-F71583CB6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2D9B46-6FE3-E8ED-4D88-3055A8456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BBD74-BFF0-41A7-B4B8-A0F2CDA4D2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3193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300E5B-7BCD-3C07-DF91-1FB40D978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2CE8F0-CF87-F28A-FFD6-C2104974E3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79D0D9-E439-BBF0-CBD3-3D237F779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7A240-87EB-4D77-AE3A-0ED74839D1E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9CF6BE-F0EB-29D9-AAE1-5206BEBD6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32836E-7E73-7594-7658-2C757FAA6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BBD74-BFF0-41A7-B4B8-A0F2CDA4D2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6296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D9620D-674D-20CA-2857-E8D22BF8B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99C64BF-3B35-DE88-42C9-217C2D72AA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4EB760-02F6-0183-6FA2-BA134E9B4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7A240-87EB-4D77-AE3A-0ED74839D1E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BE7E2C-EF5D-90F8-5793-A7E016E3D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59469E-6F61-00FE-42EA-B32A0419F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BBD74-BFF0-41A7-B4B8-A0F2CDA4D2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338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AFDD97-95EE-8919-3523-1BB023C18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6AB6DA-4B60-45FD-140C-6EE8D0B2E6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BAC880E-DE63-7243-2FDE-FE5678CBE8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E298759-83AF-2033-D117-9A62C19F0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7A240-87EB-4D77-AE3A-0ED74839D1E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B90F87C-9AAB-8B4D-018E-AFE327A8A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6901903-9183-E0D6-CB3A-F49A1B9E2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BBD74-BFF0-41A7-B4B8-A0F2CDA4D2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1355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080DB8-EA8A-B49A-7CAA-72A029289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EF689B-B046-3992-D520-4B88FFB55F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A694E95-5801-7396-CA03-7B854B886D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4B87EAE-07FD-7E35-2A63-E7791C15B1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F1BA814-3130-3192-361E-D7FDB467F9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662985F-DBCD-CFD5-E242-47CA6D753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7A240-87EB-4D77-AE3A-0ED74839D1E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94F24E0-5DE9-4E73-FC96-5AC89A234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4D28140-A146-FEC4-5917-3075543E7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BBD74-BFF0-41A7-B4B8-A0F2CDA4D2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6383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3FA28C-740A-8072-FF94-F64CEA4C2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EB9D2E5-0A88-747D-571A-8BA008C33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7A240-87EB-4D77-AE3A-0ED74839D1E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FAC3FEE-C0E4-7818-DEF9-50C216C2F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8627F93-8C34-55DC-DD75-41092555D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BBD74-BFF0-41A7-B4B8-A0F2CDA4D2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0002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BB5001F-B623-E4B7-231E-A0B56EDA6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7A240-87EB-4D77-AE3A-0ED74839D1E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5878E88-002F-1CAA-D586-0B4835C63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76D7548-8EA7-5A31-78EF-033023503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BBD74-BFF0-41A7-B4B8-A0F2CDA4D2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3113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0FD2E9-748A-EF77-274E-10CB48BB5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09FF28-610C-7405-59D0-25F90FD39A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522C87C-97C6-7279-3615-14659C8706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398093E-BAE3-3B7A-0FA0-67D8EAD28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7A240-87EB-4D77-AE3A-0ED74839D1E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73A9DDF-958D-DE36-6E42-F78CA454A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3F2E440-6199-8196-11E7-65735D0AC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BBD74-BFF0-41A7-B4B8-A0F2CDA4D2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6849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01E681-18EA-8253-82E3-12975F571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F02B1BC-19D7-77A5-E226-751C36BFB6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91CEDC6-3D06-C4C3-C271-DF2EC01808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7283A5F-CE9D-DB66-4DA4-0AAAB6C1B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7A240-87EB-4D77-AE3A-0ED74839D1E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80107BA-071B-0E72-6BEF-D0C53332B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30A6F0E-EC13-FFEB-35EC-3B95BCCD2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BBD74-BFF0-41A7-B4B8-A0F2CDA4D2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2619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E2C8521-3D38-BF88-3BE6-E62D20B17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E3CCF89-D118-212D-EDDE-09E50C9C53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B8F539-99D7-E235-3241-E5414AA42F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17A240-87EB-4D77-AE3A-0ED74839D1E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0D67AD-4A8C-A1EB-E0AA-6DC8FA6338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CB09D4-A1C7-39D2-847F-0D951D2597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FBBD74-BFF0-41A7-B4B8-A0F2CDA4D2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6311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7682" name="Picture 2" descr="9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68707" name="Picture 3" descr="944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381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8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68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2024-03-10T06:58:04Z</dcterms:created>
  <dcterms:modified xsi:type="dcterms:W3CDTF">2024-03-10T06:58:04Z</dcterms:modified>
</cp:coreProperties>
</file>