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11881-1718-374C-FCFF-58821B7B6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B237D9-1A54-90D6-45B9-CA29CC425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7D0C2-F903-A37D-615D-F31DD9466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A849-127A-47AC-9868-4DFFD1601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2D627-44FF-DBFF-6FB2-385A8872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6A8BA-BB47-E6F9-02DC-ACFB2ADB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78EE-C39E-46B7-999D-CFE525624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86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7C208-A69C-30D2-AA9D-6D873645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D2F150-5EE1-62BC-D6A7-D79054B20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8B8A66-931D-685C-02C2-ACE18109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A849-127A-47AC-9868-4DFFD1601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F616D-9AE5-A5D4-F5F1-88C3E4EA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FBE7-F3B2-F9ED-994E-C1CECB90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78EE-C39E-46B7-999D-CFE525624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0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4C39A2-116E-422F-D7A4-492D1EA0F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EA2A37-5A16-E61D-641F-C65B3CC3D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24D5E-93CB-C871-175E-F82C34A2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A849-127A-47AC-9868-4DFFD1601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6D5D2-1320-252F-0B2D-C36F2D9E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017A8-F3C3-89B4-8201-97B9036C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78EE-C39E-46B7-999D-CFE525624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96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89F64-0885-ACF4-EB9F-499E96E6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78DFF-3356-2A90-81DA-494145C8A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4E4E60-377F-7136-2A88-6F0F7499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A849-127A-47AC-9868-4DFFD1601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5F429-2EC4-E02C-62E2-EF6DDF46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A8B5B-0962-6F56-565B-7958A5AC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78EE-C39E-46B7-999D-CFE525624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5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54B44-B781-81F8-4B2B-29FEE3D5B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B04728-2E54-71C1-26CC-C55F3A584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C9C60-20EB-A382-C90D-4190014C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A849-127A-47AC-9868-4DFFD1601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193A40-CA84-88C2-7289-774CB870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35C49-2558-2987-BF81-189AD13F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78EE-C39E-46B7-999D-CFE525624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70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4F5E4-8BB4-B80B-6739-B655AF00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AE3E1-9B87-A8CD-1B43-E7EF2C804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20A364-FEE6-3065-A852-641BF1AF0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F535D4-19CA-FEBD-8561-38E969A5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A849-127A-47AC-9868-4DFFD1601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293513-E23C-2A5D-1632-7458AAB7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6ABE8B-B336-FDCB-2129-DAEFD7FD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78EE-C39E-46B7-999D-CFE525624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77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E8986-4BF8-802F-8B1C-2616ECC3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08A497-9B53-A082-2F6B-96F55E7C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949659-0B29-0BC3-8FB7-ACA8A0325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DCEAE8-6E9B-DA93-53B7-F1BAE230A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75B69-9EF2-DCEA-F858-F1F1F0810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E668D6-C882-6927-4AEA-04889059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A849-127A-47AC-9868-4DFFD1601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C11DFF-5199-9205-713D-5A533B49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B5458A-904B-8909-B654-CA7D53D2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78EE-C39E-46B7-999D-CFE525624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89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37E0C-6375-8DF9-BF7A-BE15B7D2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B7B43D-5EE7-768D-331C-27AAD8D7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A849-127A-47AC-9868-4DFFD1601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158D11-56F7-1D66-8EBC-5A5B7D7C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6A00D5-0478-A6FD-5766-9FE0979A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78EE-C39E-46B7-999D-CFE525624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62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527D79-3CE2-24F8-1865-F8FBECFE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A849-127A-47AC-9868-4DFFD1601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96F773-2185-35E8-7FAD-2F57AA76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C1A17E-63BB-30B8-737E-488618A2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78EE-C39E-46B7-999D-CFE525624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89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623F8-DB12-4023-1CC6-A89F1186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96B35-75FB-7D1F-8A41-91EF2F93C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6EFAAA-C547-C98A-9A88-775BCAA0B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12AF6E-2CDD-3349-F678-0F46DAE8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A849-127A-47AC-9868-4DFFD1601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5A1C49-95FA-C1D6-0093-A8B3634A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D90A13-1CD2-27F8-E4F7-C23D7E50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78EE-C39E-46B7-999D-CFE525624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83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25149-443F-9A7B-2357-0148F7D6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491752-D070-AFFE-AA8C-1CC07A996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C0C100-2C2B-1034-4627-97CC7B5FB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D7119-1238-E0E1-0D1B-F6069096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A849-127A-47AC-9868-4DFFD1601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B42A93-D374-3290-54D7-4DF78782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581BB5-0E12-47AB-A178-180CDF5A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78EE-C39E-46B7-999D-CFE525624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81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2ADAB0-D345-E798-E7B4-283D1BE6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BD4A7-666E-8BA5-B54E-4F722B67F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E64A6-EBEE-6BB1-F34C-3CBBF7B8C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1A849-127A-47AC-9868-4DFFD1601E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6B412-3264-486E-B1C3-D9B6B2D31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F59E8-C88B-F016-C1F4-12703CA0A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E78EE-C39E-46B7-999D-CFE525624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9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9730" name="Picture 2" descr="9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2024-03-10T06:58:14Z</dcterms:created>
  <dcterms:modified xsi:type="dcterms:W3CDTF">2024-03-10T06:58:14Z</dcterms:modified>
</cp:coreProperties>
</file>