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8FE4-3B66-E902-5292-88BA92563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C997C-DD2C-30D0-650E-B502936F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31CE1-C62D-6CEA-0666-F08F915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493A-6AB1-422F-EC48-90E9B3F7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3D7A4-AC22-8095-7545-FB3F3CFB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E8C4-54EB-4207-F542-164BC2D5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95E6B-E811-A310-6EC9-027F0506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CB79B-3505-A5EF-94F4-66E9099A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5FA6C-D49F-B11D-982F-F666C999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CE351-1B0F-D61D-DA3E-B2F26DCD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070076-C884-9356-D10B-779CD699E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0233F-0EBD-82F4-BC26-F304FDCE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8B9F2-760E-30AB-7640-72E60FAE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56AEC-0680-6C57-633F-24B9B2B0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5240C-2279-2B6F-1C52-9DEA7459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8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B9ED-F49B-45C0-15A6-C0F0237B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C5F6C-F9DF-DF3A-6A50-7E0D69F3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67004-9267-1B88-0A28-27C94FD0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AAB54-D56D-0166-D321-A73A3768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54D4F-51DF-A0C2-B47A-AC5628E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EC09-6BAA-EC9C-2C16-48F63948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4E669-D02C-31E8-3E75-829850F1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FE6AC-FB96-8475-9B8D-FDDE634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28387-C082-9F83-B429-95843C3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C6888-D348-1882-86B1-F5DEE65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0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EC062-C1F2-6CC1-C292-E344C48C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EC90-CB62-BACA-9CD1-0949D8C0C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3A9A0-91BE-64A8-F609-24E70B7F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DB111-8C72-FB16-9BCF-77D289D4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D4F98-D2E8-1531-755F-C9F05B90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4ABDB-6DAB-6A10-F289-1E5F613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F286-0B14-5C93-F5E1-D66DAED1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E43E1-48FA-98B3-F16D-823E5295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AA02E-B0A3-918D-B982-658759D6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B90FE-EE37-1107-D4C5-76B27F30D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0827D-E6F8-EF5A-3687-C30874EF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AF02B-289C-5B60-FD98-E2897955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25CDA-ACAC-AB22-B245-AEA34443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6E783-778D-81BF-4AB6-4C9674D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9F84-13B8-A797-97FD-2B9DFBE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77B9C8-11F3-349F-8574-14E665AB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4E967-5AA2-B07B-EA75-972B3331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065C7-72FE-3D0F-930D-58DCC2DA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9C03F-4D9F-2B34-D398-B528414C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552E4-8E94-CC2B-D09A-8A6996F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9DD0A-66AC-66E8-331E-E4F43342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F3C98-2278-CE1A-19FD-1CA4CB58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4863D-2AA6-4638-46CF-9A207F3E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F8F2E-9E31-9008-72B9-109B8EA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7E924-90CF-BE41-1E75-51B8628B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282F3-4C44-4E2F-8E47-F35FD5F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829FC-FE7E-B8CB-D273-CB5664D9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69A21-B054-354F-A04D-5BEB385C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5DE8A-E73F-1D21-48AE-F562555F2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44CF7-5D20-29B7-6AEB-01444808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72F75-A984-B47D-7A9C-93096FEE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F586A-73F5-3F70-6EAF-8FDFDDBB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18F5E-0EB0-E0F2-088E-E3B5B42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7ECCC5-4F8B-B9F8-20BF-816BD713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F839A-C3A7-D4EF-E673-18FF2C45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A1861-9F53-2932-379D-19AC4C4B7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D33D-BAD9-43D8-981F-04325A788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74A1E-2955-8EBD-41CC-0CB5D1C7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100ED-5AB8-E6E9-1D35-0C930D0F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0FE1-78E0-4432-A1A7-F9A5AC1D9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778" name="Picture 2" descr="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2024-03-10T06:58:36Z</dcterms:created>
  <dcterms:modified xsi:type="dcterms:W3CDTF">2024-03-10T06:58:36Z</dcterms:modified>
</cp:coreProperties>
</file>