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B9616-EB71-8AE7-39A4-E57EFE98A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2CE2D-D255-D14B-2E84-A7798A2D3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B59E2-BFA2-84BA-3422-C0D78C33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B412A-3B61-BEF1-EB91-163CC61F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648C5-0316-D4CE-5239-69C1885B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2EDD9-ACB7-6C88-F3C9-606C9572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6F49B-4485-0859-59CD-CBBAD8D2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495B7-E8FD-84C6-53C5-6C3E7402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3DEDE-8202-DA25-C6F1-14DB6D15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3B9AC-9FF0-D0CB-7405-2144451C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8AD88-D27B-B5E4-8CE3-21060625A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0EE5C5-D1AB-50E6-A2C9-09354C38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0F41-BE22-522C-9AC5-006189D2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8E20D-4BBE-6877-CFEF-6FCA33CB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AA1F0-6A0F-B8CC-FA43-5E7B866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5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F54C0-73AA-523F-5296-2378512E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31C75-9991-E552-C053-90163FE5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CDC82-55DB-E3F3-E30D-AFE34407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AF2CA-6D0E-AF1A-6555-A976DC4C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7D9D7-7B01-3721-0695-F396CD79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8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3BAF5-BA36-35B5-1BF7-24C48F8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1A90F2-18EB-EF4F-42F2-402ADD294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195223-DA33-6300-E6FD-6FF029A2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F7799-C4EB-6908-9D9D-520636AE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A5A8C-A214-9B78-36BE-4B5C6F3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10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0136-5AC6-85E0-F31C-18A7BCF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B6FF5-5E4C-FDD5-4C3A-3D7B167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6C8059-307C-AEC9-9DE1-018F9E7C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DA22F-5165-E2CE-8D10-E6AB4C56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DA861-8A67-81B0-CD95-058866AE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F71EDF-AEF6-E170-ED9A-26A7834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37E3-3C55-C955-2B7B-8CCAD46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C3A81-E776-1201-005B-10A31D2C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30B7A-E65F-98FB-B1BC-D9ACB7AD7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E06BD5-6A50-5A46-0B04-A13FC3E08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44F26D-A57C-5D77-3357-AED1CFA95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E8FE0-670C-EC27-6E70-34967625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8391D-D1BB-2FAC-50E5-09EF0F1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857A3-1797-2FD2-7403-6E008E95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6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606E9-42B7-D2CC-4B76-14463872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57DD8A-BBA4-1970-757E-7282D1C0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BE802-2007-3A2F-596F-EE1F0803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32E9A3-CAEF-AF85-B102-6C84F5F2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2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A2938A-8B03-AF00-DD4E-9AA647C7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C67E2-8FD9-BEDD-4FA2-33182A75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FD2E4-80DC-36B4-5CB8-E685D194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0D265-0470-FAF7-253A-A7A78771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31079F-53D2-DC7C-3D46-34227749C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95B9A-7D79-DB55-8359-4F80F847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7E0F8A-80FD-E8E5-1AE5-18504E2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DCDD6-3D81-2D17-99E6-EED69E60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AC58B-366E-C3CA-902A-251A3054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4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E2E69-E02B-33A5-B755-465ADEC9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5518D-E9A3-87A1-3C9F-1F51F92A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33F7A7-B8B8-7443-957D-5CD7B7FEB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86B11E-CBF0-5180-A03F-BE1984CA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C1660-E6BE-0632-DC1A-97AFEFA3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D448A-01A6-36EC-D255-FB079AFA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7FC3A-3B2C-1904-93E6-2A90E71A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00702-A67C-F351-F844-6852E0AF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70F61-B0F0-DE5F-357C-64ECA0AE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BC9A-CCB2-47F4-9740-26C9CA77C97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1F737-2229-9396-36DC-38B268CA5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C4809-5274-6839-D4AF-019134F97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F1F5-BEC5-4E66-A835-DFE59031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778" name="Picture 2" descr="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2024-03-10T06:58:48Z</dcterms:created>
  <dcterms:modified xsi:type="dcterms:W3CDTF">2024-03-10T06:58:48Z</dcterms:modified>
</cp:coreProperties>
</file>