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BFF1-B359-506E-B21D-5954C0C5C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9027D-2008-0461-4A39-79CDCC39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0DB61-022A-425A-6C7B-7559E6C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364D4-0A52-A864-01A4-A08BACC0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7A3A2-627A-936B-7E4C-EA7725E1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5230A-1394-E63F-7181-4D96B500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9EB0E-1A63-06C0-B805-F696A030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B1E9F-B150-C6D5-0B5B-B4A305F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9F20A-A520-705E-ECC3-6853DBF2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F34A-6C5C-F61D-7F76-A5BDEC5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9B2E7-FDA3-C2FE-0D76-766F4DD84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0CED1-21F4-326A-9828-4C052091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16C93-8027-653B-127B-E607B0BE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7403D-704C-9644-08ED-E779C8A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6191F-6D3D-AA43-772D-A9B04879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EE35-60A3-8E5A-5767-02500BB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7A7CB-2324-F94B-8104-132B04C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12993-13FC-4399-DB35-59D49F3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BFB9A-7960-3380-BF27-3032034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C65E-B8EA-25D9-0CED-B421CA34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4E921-7274-8313-A9AA-06977D2A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C1971-9B1E-46CA-3965-8D1423B5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F92D0-04BD-48EB-2376-93A019E3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F321E-ECDC-7ADA-CEB2-E774400F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01ACF-FF14-4F60-6096-D0F4819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B5A3-665E-A3A3-47FD-34A3A795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88D70-365A-CD02-7751-DC0916AA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F5F9F-8F0A-A5AD-8CAD-66CC1EAE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E94A0-4C95-4FCE-FBDE-125D6EB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A73FD-C1D8-D9E9-27A9-F1A5DA38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872EF-15EE-05F3-7C7F-28CBE0E2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364-95FB-3E16-B255-88058595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36639-2FDD-87C0-38A3-B335246D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E0813-10F0-4E93-DD1B-244B51E8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CBD0C-ECE5-B220-6ACA-040BD9047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36449-AE86-751E-FB02-8AA14A6A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69FB2-8428-9EF6-617C-169B0F18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54E98-64DE-F42F-BCD0-274705F9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22A9E-6276-FCD5-A7DF-51BF424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11997-CD1A-1F0A-4FA9-B073E3DD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BE0687-AC07-8470-5E67-FB99E3F1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2055AF-EA97-E285-1EC0-2E847F25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7A546-CEAB-7764-F6E4-B9822CAD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A127F5-EF67-87E7-236E-C2EE5D89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7BF35-D463-2425-80C3-1351C2C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EFE00-0EC7-49C3-57E9-D0B6D8E2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2662-4489-8178-83E4-3C7539A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9A2B-C01D-CC3D-F1DE-72638200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F474D-57D5-C9F9-BE6C-6A588356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A2C0C-1D47-D41B-7AE6-1762480D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741B1-977D-57F3-7A1C-08B2356C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AA24A-3C70-3C08-4F53-431BC001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0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550B-2434-5EC3-51CE-3E501FBE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381C2-F503-74AC-062C-F5471C42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7D991-ACCF-85B9-7791-753F3BAF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AADE0-3148-DD0E-FEA8-9EEFD98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DAC44-7E09-4C0E-6451-55376E47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4193B-1762-A7AF-88B2-DE270B40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FC2D5-FFD2-5D2F-070E-46BAADC3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8F07C-983A-5918-BDAD-06A6230F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3BDB4-3D66-B2E3-A1BE-BDF3A597D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EA53A-63FB-286B-B57E-465AED0B3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9090D-6C07-5734-825F-4F8F90779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7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 descr="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2024-03-10T04:31:12Z</dcterms:created>
  <dcterms:modified xsi:type="dcterms:W3CDTF">2024-03-10T04:31:12Z</dcterms:modified>
</cp:coreProperties>
</file>