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F56A6-3E10-8DAF-CCB8-312A3396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F9F78-28F6-CBC4-7705-31E0F6098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B081D-7DEA-01E2-5081-186D9427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8D2B4-7542-3CF1-E07D-63DB543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C657D-4BDA-8C4E-58D7-98385AA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D621C-4AB3-4535-0D5C-CA0AF744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0A646-B10A-03E7-AC23-F4E7A316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0CE98-41E2-A4AD-9064-DBA826D7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84DAA-061B-1AD3-DCEA-04902EE9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1D008-27FF-19AE-D0E9-F4C70F8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ABD54-56E5-7A29-29A8-22685CEC0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E877D-A215-5A27-0BEE-0CB94815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C2992-F7B8-102F-4A93-CEE7925D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3C5E0-7D6F-1950-0248-566CC030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C3FB6-915C-6CE9-6F11-ACA8CE6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CF1-43D6-5D5F-E66B-4F8C013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F617-1045-801D-054C-7C8AE50B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462DF-CF2D-9E35-8B77-106F5B78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63BC1-5A94-B69C-A065-881C5A10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FBC7F-9804-5B06-60F4-D7BC74F5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E26D-D339-D934-8C37-9987F98E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5C617-137F-52F6-97F6-BCFF8EC1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E9E6E-BBE2-D1FD-00CC-AAA9620B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66AE9-F22F-3030-CE05-CD89A21E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1ABF9-C4AE-6921-FA57-A3D5DB5A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D71A-2B02-554B-7CBF-928E4B24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D7039-0926-20DB-6A83-9ACEC8C81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CC325-D7B6-D051-6994-88669D00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B22E8-3B04-EB8B-A6C0-F24676B9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6032C-132B-23AA-4BFB-5E9000FD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4DF3B-FD1C-3D7B-02CA-1986EAC8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7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C46C-AC60-82FE-EFFC-C0D0473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0DBFA-0B76-6842-89A8-92DE1C1A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417D0-0CBB-A50B-F42C-5940C134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60EF3-2AD5-9CDC-F3E6-B805FF137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0C998-A149-B37B-1A24-3FB1D94BE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79C5C-1691-8FD8-439A-3AAF521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C1AB5-5109-D968-6D8F-D5A908EF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20D80-24B6-F3AD-958C-F5D49845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171D-5F00-CC74-0F2B-549D3F42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124852-92FF-B7F5-B599-C93E5539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2F1AE-6AC6-2E50-A397-C41698D0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DFC5B-861F-210F-3522-912571E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13E0E-327F-2970-CE33-E709E648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D399F-FE15-52C1-0AA5-5475C306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7B371-73CD-DA0C-7A69-EDFAD053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5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44B0-BA9C-CB64-961B-C2F26E2D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3B31-811D-5A85-0EDE-0D9AA8AA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6B366-FA9C-171C-2FB2-05E1B363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7A6DF-4226-FFE7-BAF0-BBF0BF92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6C011-F988-2FAB-F092-F9E4335E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C66DE-0D34-FD08-28FD-53796796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9BBDA-0435-8FEA-F5BB-F941B6C7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D6D00-C457-A35C-8633-6E8FB35C8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A762E-FAD9-D067-1E3F-82617041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8DDF6-00D9-B7AF-AB65-91975E16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D97FF-F8EA-41BF-F978-7D02311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88857-9C48-EED6-EA25-5DFAC4D5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D3FD7-ADC7-23F3-EC8D-B46C9F4C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452BA-83BC-91F2-BC98-67B50156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EEE21-8560-0C6D-2FA9-D1ABC8C3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CBBA-6041-45D5-BB47-FE98007F5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F0ADF-73EB-7363-31C1-E37D26A0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8948-5590-0585-4992-BB8E7DFE5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21DD-80AD-42B4-B19A-83F4AFC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 descr="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2024-03-10T06:58:58Z</dcterms:created>
  <dcterms:modified xsi:type="dcterms:W3CDTF">2024-03-10T06:58:58Z</dcterms:modified>
</cp:coreProperties>
</file>