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D494D-5E46-F4FC-2CAE-C2B194566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30885E-11FF-CC65-5715-AE9824A69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B451-FC19-60B9-E984-4F22704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8A863-ADE2-7939-FD4D-69034E87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0E705-8996-F78B-6A9D-5825F46C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0C309-9764-907F-7004-A3B3098C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11F3E-ADF5-736B-D565-42184AEE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DF40C-E184-AF68-795F-2EE6B081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1A9A0-2194-659A-1F94-CA96E6FF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80969-F630-F87C-C2B9-372AFE68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1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F7AE58-0960-5469-34BA-8B1A3F241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BC1E2-290A-3FBF-1EE4-FACDE8DF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D85BA-7CCE-1DDA-04D9-141C4ACC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55140-92BA-3F83-7C0A-3414D0F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904A6-C4D5-1A49-786C-516E9ACD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0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BE95F-E24B-72A2-1C53-AE86DA13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DC2A6-10DC-5FF6-297E-1CF4BD8E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D44D-A5FB-D757-2B9A-D48A187B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892A8-C311-8BAB-77D6-5C7F502A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ABCA3-2D81-4908-D530-0EB112FF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23B04-C83E-3250-B11C-38BD8F72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E49E1-9B80-C035-5DC2-2F10CC2D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EBE79-22FA-BAD8-6262-FC318664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5CFFD-3E87-AB3D-A9A9-F712B9FC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8AE55-80EE-AA84-ACEB-2E3629DA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9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6CECF-51FA-C8BE-3B25-5FFCEA7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D779-3D23-1EC9-092A-3B90AD940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3E9E7-BA90-2E97-E1F2-A5ABC9768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94989-7E76-E3ED-D8B3-FE8F2098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95FA4B-88F7-CAC4-1449-6BEF791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953FA-8DB2-F8E9-5040-CD4995E8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3143F-DEE4-7697-DEDC-5A40E3A7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CE2A8-43B0-4702-41C2-65234251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765B1-191F-E480-1F72-1CB40FA1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42404-2627-2C44-EA74-D7821FAEE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CDC3C3-AEC1-8C75-5C49-9E55AAE73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792731-AC70-229E-5057-203DB693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0B9162-B4F8-2DC7-3E05-81B8619F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B5D26-3CAF-7618-3E35-B0B35034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0145-BC9B-CF1B-B903-79D50564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AE4FC3-9D23-0C7D-69A0-FFE94C7A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0BC58-398B-25EC-7088-BE08FD98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5289D-6DDB-A402-2F7C-C7A8E437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B02AE-0EFB-D5B5-5886-1B57F074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8BA3F-B8D3-D596-BBBF-7476E62D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8714F-21FE-3522-0567-41D762F1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5476F-23AA-3C5C-4CA5-AA351F70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1CAB6-E886-371C-3969-B8E96436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8AD79-FC47-C6BE-EFF1-9967E87D9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63FCE-6A9A-8FFF-D8FE-28B6E988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E96BA-C3EF-D83D-C1D1-AD4F874D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18DCB-531F-88E8-446D-A8D9A930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8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AB0D-C8BC-CBBA-56E1-3240D577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B1ABF5-EA26-B70E-4ADB-7D2AB2D8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27986-C426-AED5-7218-EA4FBFFB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60148-0A7F-30E7-29AE-D572F41F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C1FA76-D4C2-A04D-DC08-CEE9D747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FEF02-3C16-929C-8E41-179568FB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1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7B877-4C51-7559-C2B1-047DA7C5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66E35-5738-F056-5967-32253A092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291DD-F920-B656-60D1-D1FB4EDBD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04A2-9C3D-4E2D-819F-401D128FA7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B5C14-37FE-F6BE-19C7-D575EAFF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5D9AD-D00C-94B7-3B7D-1AA67D164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99D2-9BDD-4C57-B604-1674D8DD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826" name="Picture 2" descr="9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2024-03-10T06:59:09Z</dcterms:created>
  <dcterms:modified xsi:type="dcterms:W3CDTF">2024-03-10T06:59:09Z</dcterms:modified>
</cp:coreProperties>
</file>