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2AA3A-97EF-D9CD-78D7-875223308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A62C30-0CEE-4FB2-3F8D-C875698AF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D74175-E65E-AB6C-51FC-2D90EF132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8C2A-2375-4552-9220-B9A720C085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40306-B6D4-058D-E97C-E8FAA30F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B3470-ED55-DC87-DD21-BCDF8137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F664-5CA2-44B9-A082-9917F68F0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098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A42FB-4087-1A13-CA9C-7C41CC4A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B3150-7657-F830-5055-301FEFB63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F12F46-5796-58CE-E4A0-97AE36D44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8C2A-2375-4552-9220-B9A720C085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64FA3-890F-75B5-568A-65F9FA7D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74B15-2DF1-7053-FCDE-66EB9C57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F664-5CA2-44B9-A082-9917F68F0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702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8D97EC-6F74-9831-F919-CFA10284C8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5DC65B-0F47-6FA0-9A0D-F6C7C508E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42D26-7FAE-DD46-3CA0-DD5FEFC4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8C2A-2375-4552-9220-B9A720C085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98DA9-6CF5-64C0-697C-B2664711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1B9B5D-55BD-CC54-AF0E-935D597A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F664-5CA2-44B9-A082-9917F68F0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460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801EC-7B9B-C78A-B7D0-8F899EDA0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0AB6F6-BE5C-9CAA-5A17-2B64B225C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A99AB-FBED-9FB1-5A7F-73CF888D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8C2A-2375-4552-9220-B9A720C085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EF3C09-BAC8-D4DF-B892-022A5E23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73ADFA-6FFE-95F9-9D13-2EAE788B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F664-5CA2-44B9-A082-9917F68F0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47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A57F8-F644-4514-92D5-D6200B64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8B7576-D3DA-6FCC-B92B-E4552EDC4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6C5D8C-5677-6237-B17A-306ADB34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8C2A-2375-4552-9220-B9A720C085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FDEE1D-DCDF-EE7C-A1DC-CD0427D48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60199-BC47-0010-6367-C66FC4A7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F664-5CA2-44B9-A082-9917F68F0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26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E0DAA4-0546-AE79-C479-4DDEEFAC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409675-E78F-63E1-4BD0-E13616DA9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B5D78A-9627-F812-D02A-097B51C34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02E7F1-C38E-2AC2-0E8D-DE686D03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8C2A-2375-4552-9220-B9A720C085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A091A8-2CF4-8B20-A342-55345834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41762B-417C-8AB8-2132-E2BFD148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F664-5CA2-44B9-A082-9917F68F0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956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9A2D7-0924-84B1-E718-ECD85B48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EDF374-6EE3-78C8-21D6-7C2A32460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E773A3-FDBB-80C2-7002-522BD28BF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2DAE13-E87C-E372-F03B-A5383A79BB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EAE9E4-1844-F2AD-FCC0-9784D3A1D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DD2DC8-EBFB-6295-1F43-CE473F6A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8C2A-2375-4552-9220-B9A720C085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501B2F-83CC-5DC3-406E-B2B55A03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F81F22-4027-2B3D-815B-961C30F5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F664-5CA2-44B9-A082-9917F68F0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99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6F485-0027-2418-798D-9CE864F5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1972BE-476C-BCE5-043D-090E72B0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8C2A-2375-4552-9220-B9A720C085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96079D-337B-26B2-EAFC-AF1B480F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73D22-679C-10AA-31E2-336050B5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F664-5CA2-44B9-A082-9917F68F0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88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6E9ACF-760D-7360-73A5-0A92DA29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8C2A-2375-4552-9220-B9A720C085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7EA3F2A-CDAC-63FF-99E1-5EEC9C32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2E6CE9-7E0C-3D73-50CA-56836D81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F664-5CA2-44B9-A082-9917F68F0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2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9E1AE-5F9F-9A4F-AE3A-AE7A351A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789B1-BD3C-B895-9B15-6595F3543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863F02-96C2-CA7F-9E67-4BA88097D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3F7BE6-4EA1-FB47-80F3-811121632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8C2A-2375-4552-9220-B9A720C085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1CD1C-B7C4-E92C-501F-D82245A8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0E4789-5D03-EE88-F9A4-8A5C667EC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F664-5CA2-44B9-A082-9917F68F0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58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5918D-5224-262A-D57A-6CAF4EE9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D78556-1E88-53F8-6C37-CAFE3DF3B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8BF0A9-F828-5787-8409-740F562F3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36820C-B489-739A-565E-C2632780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58C2A-2375-4552-9220-B9A720C085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9EB3B0-2E93-0663-D235-E4CF09AC2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B6EE50-321A-FB92-71D3-BA98B8FD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F664-5CA2-44B9-A082-9917F68F0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85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FA1AC7-397B-CADF-C475-857560981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55AD5C-DD97-5509-D31A-3A140229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48E43-3D50-A3C4-EC77-B9AEB4539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58C2A-2375-4552-9220-B9A720C085A8}" type="datetimeFigureOut">
              <a:rPr lang="zh-CN" altLang="en-US" smtClean="0"/>
              <a:t>2024/3/10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2DB67A-4E31-C156-5487-E29B28828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53A9DF-A905-57DF-F7DB-9D3BEFB5A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BF664-5CA2-44B9-A082-9917F68F00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37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5874" name="Picture 2" descr="9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Yihao Zhuo</dc:creator>
  <cp:lastModifiedBy>Yihao Zhuo</cp:lastModifiedBy>
  <cp:revision>1</cp:revision>
  <dcterms:created xsi:type="dcterms:W3CDTF">2024-03-10T06:59:20Z</dcterms:created>
  <dcterms:modified xsi:type="dcterms:W3CDTF">2024-03-10T06:59:20Z</dcterms:modified>
</cp:coreProperties>
</file>