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D976E1-5FB7-5B28-6E4A-4A259A1EE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4F6D97-66D8-386D-B28C-3401F2177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36D468-DEDF-85E5-D6CC-97B6CDC09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278F8-A17E-40AE-812D-6D423E6086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DD1F21-2450-21B0-29E4-8A7F58310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36F51D-6F4F-F8D5-D221-1A117258B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F6C9-8979-4563-A095-E599654A1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807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2A6F9D-B331-03D5-0E00-3C20C4322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07A591-47D8-F53E-C717-E41A3D2C3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5A06A5-A198-1B93-7E56-2BC109D02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278F8-A17E-40AE-812D-6D423E6086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07D47B-85B4-FB56-8E6B-439A68A6F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CA5769-1187-31B4-E1AF-B03FBC9E4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F6C9-8979-4563-A095-E599654A1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188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A6FBC6-46EE-CEE5-3EAE-EA21E4152C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0DAFE1-FF96-7EF8-CCD2-884B2CF58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D95CDE-513C-86B2-F3BB-EEC98370C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278F8-A17E-40AE-812D-6D423E6086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D8B47B-A755-F5C8-05DD-14290274E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2DD729-218D-E368-1086-7AF819567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F6C9-8979-4563-A095-E599654A1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080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9A60C2-978D-BDF7-5EA6-85B080EA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82AEA6-9603-858F-D43F-593B0DA8A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966549-3489-4B53-3D33-AEDC64AE9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278F8-A17E-40AE-812D-6D423E6086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7F0C6C-1AB7-C1A1-62AA-07070AB9B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AEB866-1AB2-706A-F450-6D137D137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F6C9-8979-4563-A095-E599654A1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037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C70762-7B09-98D8-BD66-A8BF3CD94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1919A8-1E40-BC64-F0D2-095873347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782CA5-F751-5200-A2B2-C01B4CCB8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278F8-A17E-40AE-812D-6D423E6086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825AFF-A246-9D71-F85E-586ED6245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D95A64-2301-F7C5-6B58-EF7DFE0E7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F6C9-8979-4563-A095-E599654A1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788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EF943F-BDBA-5D15-9D66-02733D018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080CAE-E271-E740-54B5-8DA98286D2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7C8ECB-F67B-E982-072E-8E230C359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A03F03-D901-4CC1-49CE-D3D70DB4A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278F8-A17E-40AE-812D-6D423E6086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BE0D24-D2DA-98CB-2C63-6C1944C38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8F934D-D918-1EC4-4945-61E25603C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F6C9-8979-4563-A095-E599654A1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45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5372B-E484-5FED-20EB-6B1079B32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69AFBC-9930-28EB-E77C-568EA0729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A6F81D-1132-5189-9BBB-552D22103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DEB9F2-416D-34E2-CD9E-0B8E737C74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9222AE-4E44-2DB5-5107-DDBB6FC016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AA75FC-7D9C-3BB4-4440-CF657C55C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278F8-A17E-40AE-812D-6D423E6086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DA429B2-46CD-315D-C53E-C22C00C48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79B681A-29AA-05EB-9DF9-37EB1FD37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F6C9-8979-4563-A095-E599654A1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34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F293E9-B9D2-51FD-A5A0-94D254290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A0B4325-28D1-0077-212A-D86134951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278F8-A17E-40AE-812D-6D423E6086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40175E2-DE0B-0715-274C-2F4BBFDF6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EA3B5D-02FE-2C34-A6F9-5A40E5645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F6C9-8979-4563-A095-E599654A1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162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933C7A-1386-5C06-808F-53E48EBAF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278F8-A17E-40AE-812D-6D423E6086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5545347-0375-2949-4006-2F5BDBB6B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C4EF4F-A277-E067-9C20-8FFE74B61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F6C9-8979-4563-A095-E599654A1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046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C7C99D-B3FD-598A-C57F-FACF9D10D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7F5F47-333F-D388-1621-0E945C7D6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720A86-E955-61FA-3B76-6570328A5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51D5EA-CA65-EE35-8B05-5145033C9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278F8-A17E-40AE-812D-6D423E6086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182F38-8139-DDD9-52B6-1051823D6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F4978B-681A-3F3C-CFCE-735B994C6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F6C9-8979-4563-A095-E599654A1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289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608AD4-9A1C-8FF3-F735-BA5FEA6F6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207B354-86BE-A680-61FD-28983322AB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FE093F-CD40-580C-2AD6-39F352C62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9733BB-0AC2-39FA-97BD-2EC3107FB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278F8-A17E-40AE-812D-6D423E6086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7FB08A-4BDF-3C57-B06B-BA354A531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8DD471-DF35-F510-CFB4-D113F948F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F6C9-8979-4563-A095-E599654A1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587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AFE22B4-9216-6D1D-00FD-CABBA493F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807694-673F-F8DE-B400-AF42B6C10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14D3F5-BBA0-03E0-45BC-E630D2F19C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278F8-A17E-40AE-812D-6D423E6086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250C39-E1EF-C300-97F6-7626FA65B9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033F14-45DD-3ADF-2885-F7408BDB78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3F6C9-8979-4563-A095-E599654A1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50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7922" name="Picture 2" descr="9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2024-03-10T06:59:42Z</dcterms:created>
  <dcterms:modified xsi:type="dcterms:W3CDTF">2024-03-10T06:59:42Z</dcterms:modified>
</cp:coreProperties>
</file>