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79321-42F9-F8F6-68E2-2E4B70DA6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C24C9-AE91-B5BD-76CF-E142D77B8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2B2FE-DBD2-777E-6860-FFC6B075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6C360-A3DA-92EF-3205-A36B9255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C311E-5952-0C63-E911-ED789EE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2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7CE47-6522-E51E-D3A5-040587D9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C7CC74-BF3A-D85B-87CD-B33D7652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B3155-B74F-E620-EE53-40179BA7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63729-FCFA-A976-2A0A-65F2FA98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9560F-2689-5524-A448-0891295B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CE055E-F072-87B7-51AF-5463D031F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1DE0A2-CFDD-F038-C0EC-7AEFFC750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ACA10-F598-A744-674C-FE2A5470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BF057-BA52-DAFD-8A4D-DB125674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23F16-B092-FD36-3898-C0E331AA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7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FB4E-3E56-509E-8E70-0076B51A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AD87-80C6-00BD-09A5-66E0BFB2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B35D4-315D-4145-03FA-8F46D67C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242DC-BD8E-8B31-C519-5EDFA41B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B1688-6BC2-062B-9B68-BA9E051C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0198A-5B96-E28B-0FC3-657022AB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3B2653-BC19-272E-D1C7-B94797112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207C5-3337-2150-F7FB-F945769F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53CF1-1B24-744D-1217-0C08F2F1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A16E0-9401-27EF-37D5-CD97461D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4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5E63-C7CA-AA94-C4AC-4DE3E968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97D3B-C64F-F62D-45B0-5126106E0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0DFC7-0D03-FBDB-B873-A92EA530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57C36-192A-78D0-157D-1DE31719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81E2A-6DC5-D9CF-600B-1ECA24D2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CDE95-0194-EECF-8C0C-4101EFC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C2BBC-69FB-5E6A-49B6-92524B97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959798-41D0-2FFC-97D9-E4F730D5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EF5AD-A4F2-3088-3B0A-B60C4CC26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5FB176-B681-15D4-4CE0-082BD7F47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A6B672-6F05-A469-2536-0B86ABDE3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80D60F-90A6-3744-9746-312C428C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BDD879-7DB9-7F5D-BD2D-B8813F56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FCA79-A841-3C4A-0046-4F88E059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7F58-FF25-146F-7E74-5D57952E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CAE8E2-3076-D402-78BC-42EDFCA1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CA7C6B-C7E4-8FB9-63B5-3B4AC59F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83E29-3FBF-5BD5-A4B1-3BAD2D70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0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00C8D1-1250-7767-79A6-332DD837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92060C-5D89-DE40-1E3A-45F70DCE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02B61-E967-BCE8-F8C6-3681A05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9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CF81-C970-3449-0A5F-C8CC45DE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447FC5-084B-CA94-E3BE-028C6A72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650FE-2F1E-93A8-66DE-387A8F092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D4288-7846-EC81-5E6D-944E21E6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A4870-013E-BBED-7101-F83DEF74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47F18-CDC1-536A-9FFD-016E4AD7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9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A495C-30E4-17D7-2193-3A92EA9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8FA240-CF6E-B9EF-EDCB-138660933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1E821-72BF-D068-9DB4-1BCB67B41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E8DC2-3C1A-71BC-711E-EBCA639E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46794-F218-2547-6F60-8B3F69F3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86698-2C89-9CF2-4D45-3111144B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9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6CF44-6742-01F2-217E-E04054A8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C2ABB-C5F1-D975-1BF7-F2F7E7B1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50C798-4F12-0E09-5808-7E7ED0D94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FB58-427F-4F9D-BC1D-07725E6D2A0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52556-CF5D-A6C4-6912-DFA4EE6D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919B4-CF29-56E0-92EE-CAA6DBC6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05D0-D626-472F-A218-A6158B742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7922" name="Picture 2" descr="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2024-03-10T06:59:53Z</dcterms:created>
  <dcterms:modified xsi:type="dcterms:W3CDTF">2024-03-10T06:59:53Z</dcterms:modified>
</cp:coreProperties>
</file>