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84C4-0197-AFFF-F297-CCB8D1221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C10C90-6979-22F8-506B-B2E3EF5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F37D8-10C9-6220-4568-17ED3C19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F178-3FA5-4B3C-A5EE-5AD1D61A63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38869-046E-E38D-E868-B58CF157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359D7-01A1-21B7-81BF-31BDA033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7186-CAF3-45B4-941B-6494647D0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6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4B817-F7FB-3F23-1A1C-03B2ECA1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D8EAC6-8196-8F7E-8C65-235A62FD3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EAC02-2E9C-CD0D-40D7-F9D1A605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F178-3FA5-4B3C-A5EE-5AD1D61A63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CD36D-ADBF-A2F5-6E58-AC818220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B99FA-F8EA-6657-101A-C9ABDF1C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7186-CAF3-45B4-941B-6494647D0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9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DB0829-4ED9-C008-EE53-4E00D3D95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AEDED1-2969-6DEF-5FC5-D579D8F22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6792A-FAF0-0605-D112-BDA40E55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F178-3FA5-4B3C-A5EE-5AD1D61A63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50E18-43C2-FA7E-31B3-C2A9A238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91878-CB45-33C9-1F1B-3EB6335D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7186-CAF3-45B4-941B-6494647D0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7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70A42-D7EB-10A8-6200-A6B42146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3DED4-C11E-AAB8-0BDA-34EF6609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C5F8E-A203-1AF6-CC7E-1C51A137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F178-3FA5-4B3C-A5EE-5AD1D61A63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DBAF3-9639-244E-B13D-89648968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1EE9E-9E12-E49F-9246-0343B398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7186-CAF3-45B4-941B-6494647D0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9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C864A-556C-B2D4-63FD-E2BE88BE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B6058-601E-7BE2-7535-117D05030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B9B40-3D9A-436C-276E-B13AF95F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F178-3FA5-4B3C-A5EE-5AD1D61A63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812A7-A45B-69BD-47D5-08C121CB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A4791-444B-E32C-90F5-617EF137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7186-CAF3-45B4-941B-6494647D0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635A3-3F21-41BE-8402-599EA137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19F7F-491D-D007-8A03-67DB78E23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FE7077-EB94-B941-38C2-FBAD4D156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D7A6A-EEA6-1B87-BB40-57C27F57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F178-3FA5-4B3C-A5EE-5AD1D61A63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651A3-CA50-094B-A921-92692311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2C11D-AC0C-C80A-FD8C-79C15F52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7186-CAF3-45B4-941B-6494647D0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4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AC547-2DFF-CA72-DB07-8DFDE799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CC69DA-4E29-083B-1B89-8F54BAA1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50D984-AA94-4017-EBC5-36E71AF7B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7828B8-1AC1-8D86-DF3F-89E174791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4AFB98-33C1-05D8-E707-0E10755B8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84DB6A-BE14-C9DE-E6CA-C715819B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F178-3FA5-4B3C-A5EE-5AD1D61A63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EC7A29-FE91-8DEF-1358-A14474AF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2E6306-A52A-2A8B-4160-DBDE49F8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7186-CAF3-45B4-941B-6494647D0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47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6CE39-0771-A80C-98A9-B7E0CA94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8FE019-CBD3-6196-62E5-624C3DF5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F178-3FA5-4B3C-A5EE-5AD1D61A63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DF9631-2DB5-B122-F2CC-4232F917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D1096C-A019-9B2B-42AB-96AC0A43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7186-CAF3-45B4-941B-6494647D0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87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EAAEAB-AD01-F9CB-F94C-E5FAEC78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F178-3FA5-4B3C-A5EE-5AD1D61A63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3E0B9F-BE71-8E9B-207D-4F71289B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93575C-1993-AF12-5B3D-08F0292E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7186-CAF3-45B4-941B-6494647D0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79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0230-E456-C9BD-8F26-A4CDEC6A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2F982-EC60-E0BD-E18D-3F38942E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0BB3E0-DBC1-4A95-64B8-09511A6E6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206F2F-723B-1B17-5D10-9A5C9B97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F178-3FA5-4B3C-A5EE-5AD1D61A63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F315E-2BAC-DAAD-015C-2EFDD5FB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7FD491-DD8C-8721-C12E-343E0A23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7186-CAF3-45B4-941B-6494647D0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1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DEE6F-B5E0-6AF9-0517-35E3C988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661D98-CDD7-0DBB-EF4A-63F951408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66277A-D164-7613-9FBE-71E808780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8DB6B4-5F72-5198-CE67-875212EA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F178-3FA5-4B3C-A5EE-5AD1D61A63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B91BDB-6F98-8308-6FF3-EC92BC37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9ACA89-2989-9126-64F3-439C8E75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7186-CAF3-45B4-941B-6494647D0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79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76A2B2-12F8-C062-A761-384F0B92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D7E9B-014F-3164-4A4F-3322AC962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B6B6B-F9B6-BEE4-8E57-8296F0CEE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8F178-3FA5-4B3C-A5EE-5AD1D61A63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3A2B9-83C7-1E0F-805E-70183C8C5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3DDE9-8627-CA00-F5B3-16F45C8F0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7186-CAF3-45B4-941B-6494647D0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6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9970" name="Picture 2" descr="9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2024-03-10T07:00:04Z</dcterms:created>
  <dcterms:modified xsi:type="dcterms:W3CDTF">2024-03-10T07:00:04Z</dcterms:modified>
</cp:coreProperties>
</file>