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09B38-750B-6A66-3B87-65C90FA7B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00B2A2-E65F-C6C7-641B-43F4413EB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C4985-10CB-159A-8E67-5A1B8EA7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3C62-07F4-451C-A8DB-A19B707121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396F3-D843-F89B-8EBE-9EF5B7F1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392C1-4C74-9C86-424B-F6C5090C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33A-6737-44E0-8C32-572A3E714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1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B00E4-0A07-9877-AC94-7D3711FB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CBE11F-CC90-4F5B-34E2-2C720F823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D1B6C-FDD0-743A-7239-D6C9D165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3C62-07F4-451C-A8DB-A19B707121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88FCC-FE60-CBD3-0BE9-946F48C6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E090F-23B8-5C9F-E862-7E05BA3E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33A-6737-44E0-8C32-572A3E714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DA769B-1131-A056-6DFB-B7BBDEA4B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EE1F1-5BB4-4A57-432F-097D9280F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6C391-E715-6EB0-F6B7-C4B33DBE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3C62-07F4-451C-A8DB-A19B707121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1B769-C1E5-7DDB-99E9-A43C1CBD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E7055-4BDC-08B4-3575-D50873DE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33A-6737-44E0-8C32-572A3E714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9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BAA77-B354-5535-70FA-299233E7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3E513-F468-36FA-318F-D400794B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BA2CD-8558-E3DE-A061-BA812EF2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3C62-07F4-451C-A8DB-A19B707121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2F6B1-603B-2202-7002-21062C7E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88D64-C8EF-EFC5-9C16-5AD8D378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33A-6737-44E0-8C32-572A3E714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47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E667D-8480-54C4-8E03-4ACAA2F2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513AE-E34F-5299-410F-E3983E3E4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D1229-6EAB-3DA0-80D8-F01C05A0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3C62-07F4-451C-A8DB-A19B707121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ABE33-12EF-0EAC-5CE6-FDDE4E50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EC936-8FB6-19C8-F456-CBB01CA6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33A-6737-44E0-8C32-572A3E714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2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16273-7B10-D1FD-45EA-6ACBE0FE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7CF81-1AF1-622C-E4F0-84A49CA42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692DEB-5480-BDAF-327D-9D7870DBC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74DA72-55CF-FA89-B51E-1CE8E017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3C62-07F4-451C-A8DB-A19B707121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349A59-7D43-EEB1-CC9D-ED0BA7CF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B9C36E-0209-F659-606E-5F6F2224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33A-6737-44E0-8C32-572A3E714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7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4AA99-2862-3DCD-433A-1D2A8F6F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D857C-CE21-59F7-BE32-50F34A1BF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84EF4B-4A40-77EF-C85C-C2380EAA3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051695-F220-0626-BC7D-13A31B804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F0C05C-1D0A-EB00-FDFB-4D3DAE933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26AB0D-50CA-CBA4-1B91-1EB7028F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3C62-07F4-451C-A8DB-A19B707121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D6FE1A-4B49-4F44-BA0B-90D5916D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03DC35-9AF4-5F89-6514-95FB44BB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33A-6737-44E0-8C32-572A3E714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5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CF07B-A904-8150-17A4-18B0BB98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B75D8A-477D-F83D-3646-EF204A3F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3C62-07F4-451C-A8DB-A19B707121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55E46D-5283-EB50-EE60-6619D626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93639D-DC57-9A08-210F-D2F69940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33A-6737-44E0-8C32-572A3E714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0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037DE4-C6E7-BA0D-8DE0-448612E8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3C62-07F4-451C-A8DB-A19B707121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0A58D4-A37A-56B0-D78B-0501BB87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7AE464-C2D7-84A8-5923-2050754A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33A-6737-44E0-8C32-572A3E714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13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47EC0-8503-29B7-ED26-324C9BB9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E9A11-CCE1-49C1-F8B9-AE4BD0100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47DBF5-9A77-2CB1-20DE-B3C921DD3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98655B-B058-1CA8-3E03-1E5916C5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3C62-07F4-451C-A8DB-A19B707121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9439F3-87E6-1557-D543-42532D9A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3E87B4-B157-B772-5C23-942E3BEB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33A-6737-44E0-8C32-572A3E714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54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5EC42-AFBA-51E6-73C7-A70D6E08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60AB9B-F699-6DCF-775E-39815C6E8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4F57F1-0736-F347-2E40-1C84B9A08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C7964A-C76B-761D-55A0-EBA034FE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3C62-07F4-451C-A8DB-A19B707121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977EC-BB5A-47D9-D358-3000C34B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0C8FC4-5063-227A-EEF6-47D54DC2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733A-6737-44E0-8C32-572A3E714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30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BF1C74-7880-1BC5-0AC2-812B3AE0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57AFE-2588-2472-D125-290662E7D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B1F1FB-82EE-F055-A1FC-E63E13602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43C62-07F4-451C-A8DB-A19B707121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38063-2B2F-676B-9DD5-2A799D650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07D96-BF85-1252-6DDA-ED6F0FDF5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733A-6737-44E0-8C32-572A3E714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3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018" name="Picture 2" descr="9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2024-03-10T07:00:26Z</dcterms:created>
  <dcterms:modified xsi:type="dcterms:W3CDTF">2024-03-10T07:00:26Z</dcterms:modified>
</cp:coreProperties>
</file>