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7B0BD-AF38-0A98-B830-CD2DF303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FEFDB-EC5B-D7AA-72B7-CD128306B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7A32D-1F5C-8A13-215C-A205C25B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64CC-63C1-43E9-8EFC-53EF791C5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61D2-C6BB-A676-0704-707E9663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F79F0-B2B1-D5F1-1845-7E003BF7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3F10-50DE-400C-BD5B-29BDFCF3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5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4C67A-35DB-E862-CBAD-FB650455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442C0-4D76-8F57-289A-88C4E3C4D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90AF8-3793-12C6-34E7-12B9D3C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64CC-63C1-43E9-8EFC-53EF791C5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A86E6-DC30-6006-499E-C335D8C7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C01E6-8C4F-1048-6C3B-A348283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3F10-50DE-400C-BD5B-29BDFCF3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6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BA1A05-5665-CC32-A8F0-71B24207F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DCA0CC-F316-23E3-62EA-95773AB99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D0E36-2684-6637-6484-A98E6FF9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64CC-63C1-43E9-8EFC-53EF791C5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443E4-D735-8741-5B7C-278D6DED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BB679-69F5-7B52-163B-AB87FA4D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3F10-50DE-400C-BD5B-29BDFCF3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0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2ABAE-8D08-9198-AC11-446868E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3C6BE-24BC-31A9-BD2A-FCD12AD9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943E0-F8B5-8713-6001-66DD4CDB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64CC-63C1-43E9-8EFC-53EF791C5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EE5DD-6CA3-6CAB-21EF-BD4123AB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FA6B2-0BB3-192B-CFA2-A92C4801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3F10-50DE-400C-BD5B-29BDFCF3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21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A9CB4-BDDB-171E-0FED-9F0CE22D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248EF-510E-7553-A3BB-86015476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B43B6-13C4-62B0-8403-4F494061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64CC-63C1-43E9-8EFC-53EF791C5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ADCAC-D14B-621E-D5B4-ECA7A614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D11E9-16C0-9D72-93CD-22F32984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3F10-50DE-400C-BD5B-29BDFCF3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7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B4CF-24CC-B117-9D88-24487847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134E2-5200-25CA-CD81-780A57193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4B192-6480-B430-EA69-EFA297B9D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28929-F9E9-E61E-32F7-061B1FE0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64CC-63C1-43E9-8EFC-53EF791C5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A726C-0BB9-9D34-0842-14F09086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97CAE-7CC2-88A0-DE6A-974F2726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3F10-50DE-400C-BD5B-29BDFCF3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9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F08F7-1D58-4A9C-AE78-30EE71F0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E0AE9-08FD-A4C5-0886-5A9DDB1F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F29F79-DDC3-0AA9-3142-32DF9E82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C6CE5C-936C-54FF-80B6-C528D3DFE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438ADB-DFEB-DDFE-467A-185E4B5F9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B0BA15-F42D-7013-C50A-ED14A9A2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64CC-63C1-43E9-8EFC-53EF791C5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07051C-8E16-9F57-C7B8-8FE74AEC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6EE20F-9E51-ECF4-C9FB-A3B879DA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3F10-50DE-400C-BD5B-29BDFCF3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17B4-FCEC-4239-B493-CEA6047C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0C02E9-EB5A-CD32-D6B6-C5C01134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64CC-63C1-43E9-8EFC-53EF791C5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0363C3-BC4B-0212-FFCD-B1E909D8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5F90C0-FD5F-DA16-5DAB-FBABFFBC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3F10-50DE-400C-BD5B-29BDFCF3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3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3D7A08-09D1-6541-3220-8B0894C3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64CC-63C1-43E9-8EFC-53EF791C5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0E689C-DCC8-E1AE-CD61-667B205F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DC44A-EA62-9310-D0D6-CD83183E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3F10-50DE-400C-BD5B-29BDFCF3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F09E-8C32-628E-282F-E85A4E00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E48A0-D39B-6D0D-645B-5E1698CB6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10A00-FD7E-02FC-6473-9C4E01B21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1E11D0-44E2-B1FB-8816-4E8ACFCF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64CC-63C1-43E9-8EFC-53EF791C5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F4ABD-EB3F-1023-95F9-48E2DD8F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D1375-BEFA-DC5A-118D-D6501676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3F10-50DE-400C-BD5B-29BDFCF3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3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8E971-7340-C58F-051A-3D6D8C56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2CA41-63C7-B30A-0C87-0092ACF04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39C051-F9DE-B086-973A-45754856E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2D78D-1A90-DD48-4F55-A6D3906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64CC-63C1-43E9-8EFC-53EF791C5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49C410-8BF0-0C53-7D46-568CC58D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DB2E1-913F-7906-00AA-7AEA0664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3F10-50DE-400C-BD5B-29BDFCF3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35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594F8-8CED-F014-9DCA-73587467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7E3EB-3436-237B-3164-76B30183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5364C-3BA0-DCBA-0C16-5033D1DA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64CC-63C1-43E9-8EFC-53EF791C5C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8425D-5529-83F6-9099-11067C203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27B20-9E65-8A3C-09A7-13DD6162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3F10-50DE-400C-BD5B-29BDFCF34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0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018" name="Picture 2" descr="9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2024-03-10T07:00:37Z</dcterms:created>
  <dcterms:modified xsi:type="dcterms:W3CDTF">2024-03-10T07:00:37Z</dcterms:modified>
</cp:coreProperties>
</file>