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EE30D-1B20-3886-9126-2710A410F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3CEBDA-6277-299F-2F9F-C3D530703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2F1DB-81AF-3906-5F1D-DA1358CA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EAC72-EC96-9F95-6565-1B6DD557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75D30-9F2D-0FCB-B338-4D11883D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BF54E-23FC-6C17-31B3-B99E1298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BCAF1-5842-B6C3-BEE3-59E624E40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26FB9-38AA-5B27-39F5-ABE3A027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86343-FD6C-64AA-FFB7-67DAF94F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64B76-0857-83AA-1C30-1474ADC9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0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1253D-435A-E1B4-C78E-5F46D33ED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925C7B-D2F1-055C-2433-84F368E2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C2EB0-3FD9-0405-1903-31ADE66A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BAD68-63F6-F64B-3897-7C0E1657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84978-3942-0543-0F9C-945FD9E0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2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4BC4C-1FF7-2FCD-389A-27238725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8EC31-2187-5D27-6C61-BEC9C6FD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FB38D-E2F3-2ABD-35D2-1BEDDE16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0CBC-B16F-3381-D50A-D6974318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2BFF8-72BF-E553-27F1-0F5BECED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9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591E8-87D3-6344-91C3-D2D57875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AA02F-DAC5-37F9-B717-67165BCD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3494D-E5DD-9043-D6E2-9F798A3B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FEB45-3CE7-4E1A-751C-820BA9DE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B481C-3CC1-ABB4-13C9-3ECF3E2C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FDAFE-16ED-ED85-A9B2-A42F41C3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19716-AC24-689E-EDCD-F64BCC8C0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FFF75F-9337-ED73-293A-EA6F4F39A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EE850-5F65-4FC9-6301-98CA36F7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48F21-A22C-36E3-4E36-0A80C550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1E121E-6D5A-75A9-65E4-34D5AED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3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A6D16-6A5E-46A2-062D-95F576E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4012B-2C18-144D-1D4F-E36931C6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B4DFF8-B67C-3315-0A71-624879529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D4EF9D-6885-A576-8FEE-271E22444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C0484D-8D2C-1846-8B0B-C0AF55392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311B38-B657-7EAF-9B70-54E6D58D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65D4B2-A8B4-F4E0-715B-3B5DCFD4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A67C77-E876-DFC0-1B39-F8EFCE9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CD125-FA80-1617-3472-80A52A18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1E59CC-D6BC-C52B-C559-12542136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35B9C7-4AE4-5C83-8862-0599B9E3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BB53B-3A26-3E82-2CDE-16192D2C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4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85ECBC-2E23-F7CD-E543-36A61424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BBDD2-4377-02A5-C820-A495884D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556C74-0F31-7362-59D8-46738DC5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6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AB50A-EC08-F1A5-0753-12F8F907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AFA0-B1B8-D3F7-737F-E00D614B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50500B-557A-D20C-869C-716B69FC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FA363-5B4D-02C4-DE0A-FFCB868F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CA8DC-8259-328D-4357-F85BD94C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A3895-32B9-CBEE-8860-B5589B25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3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ADFA8-FD1D-1800-C190-F655EE6D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93F4C-FF21-1D8C-B2E1-8834B2A21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26126-C289-D671-C611-4203855D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F3C44-FF6D-6E81-CB80-641F8612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7E455-DD23-3CF9-5D00-2BCB7AC8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22EEE-4302-BD81-8EE6-D8E6FD26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DD7913-A0FC-F758-1646-4934BA5D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2B80F-00AF-1867-E399-4D984D6A5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E86EA-AED5-5D64-5800-141E44AA3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4508-9E3A-4FFB-BFC4-4F67DBBE24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5FC24-78B2-05AF-B177-E19F3F965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17D44-79CE-7762-0700-8CE4F75F2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7388-21B1-4C4B-A274-28EFEF593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9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2024-03-10T04:31:14Z</dcterms:created>
  <dcterms:modified xsi:type="dcterms:W3CDTF">2024-03-10T04:31:14Z</dcterms:modified>
</cp:coreProperties>
</file>