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310A2-E825-6230-68DB-C5A02150E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86B197-C8ED-80EB-C3C7-571A06DF0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2428-E859-E79A-50A4-53C5CE2F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8F688-B5FE-0BEB-93A0-024F382C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002DE-2297-C2D6-21E2-6CFF10E2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1E645-8713-8E5F-7C8C-1F36EACB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FC94A-3E62-A432-1D10-F812E8F0A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E1FF5-1CC6-4B68-B655-F0CE67A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A43DA-D7F2-AC6B-5213-D3132E7F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0319F-35DC-E5AD-FEAF-3F7B018E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816FA6-451D-18ED-C664-5D7A2FE81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D0ABD4-C08B-2BAB-EBA4-1C628900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5BBC1-73CB-FE42-13CA-C1FA58DF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AEFF1-CD0B-07DE-AEFA-DE436DBC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006CB-3475-061E-2914-FA8C49A7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8A0A5-BA93-8F4E-4234-33DDD615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DEE8D-9145-D6FF-97D4-24CECBAB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1D45E-3D71-AB04-359B-1FBE56CB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F95D9-C888-B873-D883-08625A0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BDA20-C9A0-56CF-7B8E-64244886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0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6C1D-5FC1-9358-6DC9-BAC3337F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BEEC26-B44F-B3C0-9699-813236E7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6D726-FD37-8771-D16C-216ED86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E241F-1C03-2849-C71A-BCAEE60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C5F1C-8EA9-8CE0-2DED-96094745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AFE2F-CD98-D6AD-F3E6-69B6306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125EB-AFF1-5122-A9AC-9CB1ECD80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03158-4B05-51B4-4029-3BD2D2BD5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E0A88C-4E6B-E231-6DC5-FE24BA39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3F6007-6DE1-E696-E286-611095CE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0A1BC-02ED-C542-E11A-2B5F5F77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6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8225-0DFE-BA4E-E1CD-2F33F90C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05440-295B-F35A-680B-6403871A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DDB09E-EA39-86B8-F7C0-A85F3458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32F99-89F9-9BCB-2B31-1CE97D92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578E8-02D7-046E-60AE-5AD7B219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C137BC-0CB7-E905-C034-2446E8F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BBB443-CA5D-E51A-3AFF-4F9D1422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03EB79-A03A-70F8-BFBE-65DB4ED7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829B2-D39A-AC98-DED6-761DA9AA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3630CD-EC1F-93D2-A4C5-6461E2B5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2616AB-054D-F34B-010F-1B27968D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97819-6196-08CF-A4D0-9CBA6F0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9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36AEE-E796-8DAB-1395-22382062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7C1636-AFB2-E887-6E0C-13331BB8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B9BAE-CCD7-D83F-2948-55E7B7A6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B5F4-8747-1535-2716-7092AEF6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E1546-3136-F565-53E8-420598581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98362-82D7-F69D-772C-6B8209013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20DA13-3332-23C3-4948-D621CC72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388A5-A1B3-D7B4-9F44-F36EC4CB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E29C9-2EF1-1D45-D353-B129508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1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6B52C-F197-B290-510C-E158FF17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FFCFBF-3ADA-493D-A9D8-50C287F61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72F2B-0BD6-F54F-7015-35EA9BDD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52CCB0-7863-6372-A0BD-6A28C56D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194D6-7C92-41C5-541F-6EE7816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9573-03C3-261D-F2DB-D92B760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7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75F979-DE20-4BF5-D47F-DC56AB588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DF82C-A065-07A6-141A-34D941A0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CC8D8-814C-04D5-7269-7747E9CAA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AFC4-EB0E-4382-8CDA-4E5555C65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FBEB-E879-DE60-5CDA-A67736ECA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73218-6096-A64A-3CE0-9FDBA7C4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12C48-1FEB-4A66-91EC-1A0A64F90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1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9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5091" name="Picture 3" descr="9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6" y="0"/>
            <a:ext cx="9129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2024-03-10T07:00:48Z</dcterms:created>
  <dcterms:modified xsi:type="dcterms:W3CDTF">2024-03-10T07:00:48Z</dcterms:modified>
</cp:coreProperties>
</file>