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13506-7B3C-03E0-C52D-90100273E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65730B-FDD6-B805-BE12-267678628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65F85-781A-84F1-B58E-8DAB55D0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A638-3639-447F-AF04-6F6E344D42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AB841-EACF-C080-5B5E-6CF1743D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13EF22-367B-EEAC-4741-8357A906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A191-4443-42ED-9138-4FDBE642D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3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591C2-CE03-366F-0704-F48C206D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A6E001-2E30-9F8A-992A-5DAD3C4CC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BF6FC-F2DA-237C-F86F-7F86AD8D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A638-3639-447F-AF04-6F6E344D42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5C04C-4CA6-3ADA-3F4F-03CCB6FF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C1F07-3142-20A8-0B26-DB5AC2DD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A191-4443-42ED-9138-4FDBE642D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12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E857E8-561E-BFA3-1FE3-EE5061A96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F888F8-AAF6-8D75-8B15-53AE01DB8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F873C-FF08-0676-B9D6-9A37AA6C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A638-3639-447F-AF04-6F6E344D42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3C51B-968B-E73C-724B-A50463C9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28172-D586-6AAE-06D8-F2C020F0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A191-4443-42ED-9138-4FDBE642D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9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0129E-EF9A-F6F2-2620-E11C877C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F8763-C334-A090-9723-A2385B163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29BC7-2C57-F337-268A-ED5DE3B2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A638-3639-447F-AF04-6F6E344D42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72643-09C9-4391-D62C-B7B8FF62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A6B00-1709-3713-1661-E30064E1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A191-4443-42ED-9138-4FDBE642D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8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7C4A3-F751-265D-C2EA-DBC74FA9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A06866-D956-A08E-7F6A-51F468477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95CEF-8B40-06C2-6023-76B3D459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A638-3639-447F-AF04-6F6E344D42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066BA-643B-5104-3D26-B578FDCD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2BC79-6987-00F5-E5CA-B1E652C0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A191-4443-42ED-9138-4FDBE642D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8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FA5FE-7577-C8D4-B786-52B0448F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A94BC-5257-E987-5729-F946195BF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52F9E2-3506-0319-EA37-9F354B943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6A9A65-E041-92DF-4F45-2C914768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A638-3639-447F-AF04-6F6E344D42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682D95-F847-EE89-26E5-96BFE14B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05B0AA-C78E-351C-E546-276229A0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A191-4443-42ED-9138-4FDBE642D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3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0B2E9-3FBB-0925-2F3E-1C3FF0E4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4752AA-5B66-96C9-99A0-138428CA3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5361E9-A943-830E-29C5-E8F587B51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59EED9-CB8F-9738-569C-0E9125A3B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74C6B8-6B4A-5866-5C2E-C77C93DDE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7F6E39-2777-4801-9286-89D10D8E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A638-3639-447F-AF04-6F6E344D42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41CFAF-0D5F-41C5-4065-CCF36001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55AB55-884B-63DC-159D-84D63641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A191-4443-42ED-9138-4FDBE642D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51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D6E45-6A9C-DF35-AEB7-F2556158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DC1D58-61D7-6430-C972-2AE01919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A638-3639-447F-AF04-6F6E344D42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279B81-A00B-9992-484C-552ECE2B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7A2680-D697-E975-ED6F-3AE1FAB4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A191-4443-42ED-9138-4FDBE642D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27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C3E8A3-E51D-7B40-CF57-970BA7E4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A638-3639-447F-AF04-6F6E344D42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13A780-A712-BFE7-772E-EB51B589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C0A567-0B07-54F3-31E7-DA32B483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A191-4443-42ED-9138-4FDBE642D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66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9AC55-FFE9-1062-B445-C586C517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3C5B9-84E3-B1A2-B00A-D332798AD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67345C-A6F0-17B6-1FDB-4248A016B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076025-1E49-1D92-AD42-9CD982AF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A638-3639-447F-AF04-6F6E344D42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890C79-BAE5-E12E-44FA-05133204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ECDC08-3910-A594-A3AE-EF70F50F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A191-4443-42ED-9138-4FDBE642D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722DF-658F-2201-8375-526FC99D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5C73E0-9C1D-E85F-1A2E-8B106CE57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7C6007-A079-CD35-C3D7-739CA36D9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3CB577-A403-47FC-223F-CF727056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A638-3639-447F-AF04-6F6E344D42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8541BC-86B5-E5DB-D941-D3FB02CA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E7FB45-3479-959E-A71A-AA4785B5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A191-4443-42ED-9138-4FDBE642D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05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C0BEF1-4AA2-6B0A-2483-933FDCA8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9A0BE4-DC39-2C14-C599-E5DBB8E11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5907C-C987-8222-BAC9-60A9A5B61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4A638-3639-447F-AF04-6F6E344D42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724F5-1CE9-FCEB-D4FC-55111BF28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C66B4-964C-B12E-5AD1-48799FE27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A191-4443-42ED-9138-4FDBE642D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77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4066" name="Picture 2" descr="9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5091" name="Picture 3" descr="96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2024-03-10T07:00:59Z</dcterms:created>
  <dcterms:modified xsi:type="dcterms:W3CDTF">2024-03-10T07:00:59Z</dcterms:modified>
</cp:coreProperties>
</file>