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57A8F-4557-707A-1C10-65A8F1F4E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42655F-D96C-4334-8025-925AA79A0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1E379D-E639-8821-B31F-2D9FE8E15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FFC8-D5DD-4B12-9BE7-E57C11C5DC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0E6F9D-57B1-D26B-E0B3-05E23BB94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22CF5E-6168-FC22-3C21-0822881A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9A85-5745-4380-9203-686ABE3E6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67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79C49-5122-B64E-A94A-A17B67BBF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21B93D-09E8-FD5F-03F2-8548BE368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440DC1-C740-76EF-D007-E94F96E1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FFC8-D5DD-4B12-9BE7-E57C11C5DC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352099-D903-7B3D-162B-E180A747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B94CB8-6154-943A-F86E-03F911305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9A85-5745-4380-9203-686ABE3E6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49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47ACDC-797A-DF10-F501-6A479498C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E5B43D-8C00-A276-440D-6C5BBB4A3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F7D3DB-C611-4C4D-3202-95C926C0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FFC8-D5DD-4B12-9BE7-E57C11C5DC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5A9F61-EB08-9DE8-7A8D-25633ACA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1289BA-555A-DB5A-06E6-56889852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9A85-5745-4380-9203-686ABE3E6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8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E10D1-924E-7DB1-4290-5F8DA287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361832-2791-C2A6-60AA-5357DDECE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4B8BED-0777-802F-58F9-DA81EEA47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FFC8-D5DD-4B12-9BE7-E57C11C5DC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D949E6-EC50-245E-EDC1-2478E0EC5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3BFC4-9501-183E-9D8C-B92AD5D8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9A85-5745-4380-9203-686ABE3E6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76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6DFD9-FBB7-9E3E-AE51-EB1CF1F1B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846CF2-6417-5D3B-FB1F-10103A869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EFEADD-CBF0-0DEC-EDB6-CA35970B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FFC8-D5DD-4B12-9BE7-E57C11C5DC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5BC7AF-0413-B1BB-9D0C-D7BADC65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20D906-D2D5-F201-4A08-051260E8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9A85-5745-4380-9203-686ABE3E6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28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05748-A563-E606-CC22-83BD1023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C48A8B-5E93-CBDC-7846-BFA29E9A8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F5AC20-2BDD-E735-FC3D-07D7F3274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980893-EB2A-85F0-5605-E7E69669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FFC8-D5DD-4B12-9BE7-E57C11C5DC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A7346F-5211-6A32-6951-C1C9422F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E1F840-710C-E202-5FD2-5EB19BC7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9A85-5745-4380-9203-686ABE3E6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70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30281-B3C1-F969-C826-9D70F2E2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1876B5-0270-8181-7E66-98E7A2A6A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94BF0D-109C-3352-0F20-F420E57AA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39CB37-9338-CA87-BCF2-262F7462A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22CD0B-934F-77FF-E414-AF6E8A03F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1CEC07-4422-EC08-BE91-8E213639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FFC8-D5DD-4B12-9BE7-E57C11C5DC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B49A5A-D8F6-481F-1D3C-EE965031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A68155-6E1E-F8CD-8554-EC6975D8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9A85-5745-4380-9203-686ABE3E6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68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263FE-7251-A96E-2584-1AAADFB2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4EE123-2D33-258A-9441-30E32D58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FFC8-D5DD-4B12-9BE7-E57C11C5DC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6F0AE7-3CC8-AC58-3EB0-54E52090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F55AEF-2A43-DCBE-26A6-586978AE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9A85-5745-4380-9203-686ABE3E6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54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E80181-4D96-3813-276E-BB60EB130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FFC8-D5DD-4B12-9BE7-E57C11C5DC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66F655-FCD6-9744-B92D-2D5065C6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9EEF09-1FC7-C6C8-346D-BB524F7F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9A85-5745-4380-9203-686ABE3E6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72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BA720-2408-0579-9937-A082D692E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C5B905-58FC-ECB3-DE60-122F446AF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F37153-66CD-D77C-F817-288BA9CD3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1064C1-AE22-E74A-761B-FE1B6398A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FFC8-D5DD-4B12-9BE7-E57C11C5DC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CCA603-C206-369A-B55D-3BAEF0B66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8D9C0B-3DC9-37C6-FC54-E4BDE12B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9A85-5745-4380-9203-686ABE3E6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36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6B493-950D-4931-AFE7-4C5F42458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8EABA3-12EE-4DC9-03D2-1045310A2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0FE404-9EAC-E934-AD09-37CD1DB42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E6C798-782B-8375-5388-CE66E12E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FFC8-D5DD-4B12-9BE7-E57C11C5DC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E42159-D5A2-E512-B890-F6E3538F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134E0C-D323-84B7-75BD-BCAEDEA1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9A85-5745-4380-9203-686ABE3E6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82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4C519F-481C-493B-CB77-B4051FAB7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485B5B-5976-E975-2242-67CD78EA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731FC9-FDB7-4A50-2558-157FD9ED2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2FFC8-D5DD-4B12-9BE7-E57C11C5DC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FA1291-56E5-A8CF-79D8-9B6FEF867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E46C1D-3D9E-7008-231E-41ECD5BAD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9A85-5745-4380-9203-686ABE3E6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515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6114" name="Picture 2" descr="9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2024-03-10T07:01:21Z</dcterms:created>
  <dcterms:modified xsi:type="dcterms:W3CDTF">2024-03-10T07:01:21Z</dcterms:modified>
</cp:coreProperties>
</file>