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EA51F-C74A-B466-9601-D448B06F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D5203-CA43-2881-5C1C-E2B1CF6B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28DE2-3452-840C-9BF4-96C21DB6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CC030-1672-2A5C-E283-7E13C6B8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18581-6A29-BFA2-FC9B-00EEF8D9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8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D6A5D-DADB-A9F5-1F23-F539FCD7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8437C-B663-4280-626D-EBD2BA1DC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9F7D2-A750-298A-D2F4-BBA73DE2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7BF66-EA75-4C6E-4B3C-5C22CC7D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E6072-A4F2-6D7E-C4E4-A257C660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C90083-73B9-5EFB-A804-327FE0E0A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B3512E-8483-C2F7-6793-8E8DF2CD1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5F4E6-F2AD-0DC8-453B-94FCAC0A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1FC29-3529-110F-69FA-FEB03A3A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EAAAB-94C4-67B7-3980-7204541D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345A2-C9CC-5F0B-7A60-D5B7DD64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31F93-37E4-2590-DEA0-E7E56FEA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680C5-1D5B-1A2B-4A1D-DF4ABF38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67815-5F49-70B4-72FF-C945597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00C89-811D-B45D-0464-8FF08586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2BC9-70F9-9C48-A3FC-57AE2081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202E6-1E2C-4632-D3D8-0EF63772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3A7F1-5B9B-6DA2-2148-219D80AF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D1D11-3E52-4DDF-7221-E75CF84D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0943D-0A40-0C6A-01E9-649593CF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2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5A42-F194-5EB3-4F49-F558963C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E5D6E-09A7-7E5B-D82F-A7C4C8D05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CFEE6E-345C-AEE6-3EBD-29BCB2D7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E55CF-70C9-38B6-F297-9D1A7C00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5C5F8-3CE7-67F6-6AC8-B826FC7F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206D3-CD8A-77B7-00BD-3F675F6F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433E-589F-CF5F-C6CF-05C6DEDB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D1004-F309-86D3-7A8F-DB31905FF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5EEF4-49F1-765F-8F0C-8E5A1B15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794916-E3EF-40A4-2F12-24168DB69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576B71-2A4E-7E80-653C-B04457139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54990-0CE3-B058-328F-11ACF54B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A01B4A-5963-6C70-0603-837846D7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636F3A-99F6-1A75-1124-32976ABD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0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C0E59-20DB-DF2B-5217-2C24ADD6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8EB33A-EEE7-0853-488E-F3BCF22F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D075C8-19A4-7E20-A670-3D79E1DB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55387C-593F-AD7A-D7A9-4A9E8264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B0445F-4D7D-2469-3BBD-9AF16CA5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254F6E-5D5F-6164-167A-9B6CD803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E11E9-8CEA-5224-92A4-773881CF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3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49F16-D45C-E1A6-F8E5-EF3DB063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4CCA5-3323-C1BC-F14A-135B230D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93492-83D9-B000-5667-3EB94E27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7108D-5909-D927-E374-40DA7F6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2F1A9-B218-4EA7-2AF2-463342A2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893C1-4676-9134-9CA4-4B2FB81B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6E94A-DA88-928D-5C63-3783B8B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5849DD-7090-E667-5D8D-CECA6148E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AC0A90-6A60-E716-21DE-67E393D58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4E9D6-B979-49D0-FD3F-D2DB6B71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7103C-BECE-0CB5-F432-D76C524E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52794-05ED-4D49-0BD6-FFD0FE09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9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38FF-08EB-58DB-6BEA-8259D4B3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9087A-6D95-AD1E-5D83-632C966A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1CEE7-663C-833A-8E6B-4672058C9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C151-F743-4CE0-B0BC-388F5F546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D5378-25DF-44FB-C934-C2F69D145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CEFED-BAAC-A7AE-2959-93BE7FA2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721A-D759-4D0B-BE70-1ACE2802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162" name="Picture 2" descr="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9187" name="Picture 3" descr="9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2024-03-10T07:01:32Z</dcterms:created>
  <dcterms:modified xsi:type="dcterms:W3CDTF">2024-03-10T07:01:32Z</dcterms:modified>
</cp:coreProperties>
</file>