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8F02-30E7-6864-5A85-B5E624D8C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874B9-2C3E-6F53-9833-A7F83F10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E74F5-CAF7-AE58-CFCA-5DD3FB54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29A37-43F5-EDB6-2AE8-6CE2B236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B050-F496-83C9-7BDE-6A865848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B9F4-7A61-5076-8764-3E970C03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38A44-D488-FD61-675B-3EF5B7CD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3628-AD73-2B60-3A41-506CDAA9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8049A-C0B1-CFEE-41A2-3EF58F7A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EFD74-0FD0-559C-5E20-4B38A734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E9A85-C75A-702C-D5F7-DFE1DE8F9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B14F3-019E-8A59-4E29-F90680D0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85B68-E976-E43B-9D43-F40ABA26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3CAC5-72F8-F7D6-27CE-F4ABC48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902B2-7CD3-9886-9DAD-1D6C638A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C8B6-199E-5998-9C90-1829EB70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77AA-94AA-A6F9-A168-256733E1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3C896-7ABF-47A2-141B-16782B93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BBB55-2F2B-C6B3-828F-E828F40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5FBDC-60EA-8C4C-1265-DE65EB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08738-8E1D-7223-0C38-B7E4F9BD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79883-4356-1B12-6FEA-2F19194E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52F76-BEE0-281A-A5EF-D34F6E2C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7C2D6-85E4-7306-4318-47C5A313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E6751-F5CA-8419-87F1-62B8D46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18AA-C87B-3523-989B-DACFC78F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35473-56E7-8FA2-5BC9-39556DD9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22523-BCF8-EFB2-1F65-31CE89C2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7CA39-AE03-8493-B58B-918CDEA9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28240-C242-253B-31EC-6C732D56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0766B-5183-E95A-1D48-CDA975E3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900F1-78D8-199D-C234-BA260D10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36F89-3CF2-E810-316C-C71BA58D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26E56-AB7D-8C89-3E13-364432E4F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C893D-A53C-9858-47BA-9B56D307C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0A807-C80A-1D46-6BF0-A362A0D0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566E9-393E-5DE5-BADB-FA662036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34F65-8370-D5F2-F3DE-9DE6BAD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6391B-975E-F51F-8571-503DA5C6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2630C-7FF6-43DD-4C2B-5E276A1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1A5FE-ADCA-D863-A2D1-C6B1030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F7010-D9C5-6B8F-6E7E-1826A6E0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DA130-DF60-BDAD-4F0E-7D133546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DDF182-9903-6908-1CE3-A7F4C4FB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CF107-CA42-EED4-A9E5-3EE8F34D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C8E7A-4E1B-A7EB-C580-BDF94379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BF02-56EA-F6F9-A849-5C6F7C7C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34BA-BD1B-FA86-EB19-4BAC774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5ED0E-EED7-52DA-0B73-ADA74857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73D51-3908-61EE-DC72-2244A119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37917-DE32-C617-3E03-9DAB7E6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C5124-DEB6-AE85-10D4-55FADA7E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A813-FDE2-C9C5-665A-1AF9FCA5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1F19B-C04B-7BC5-B59F-ED50EEDF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DE778-4A3C-98AD-47C8-C29C2CFD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5177B-E290-40E5-25B5-4FE34D7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72AC1-A28E-7532-7601-8E66A0D6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0DC09-0187-13DC-6593-0ECF208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1789E-D24C-42F8-4295-EB0528D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8C6AF-086D-F8DE-42A0-2B703B66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757C5-1284-74A9-30A6-6A267138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049E-18BD-429D-8E14-6D441DFF5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EA17E-E143-E378-61BE-5ECE6E74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90407-A552-0C8A-722B-6C0D7DD4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BFE6-C5E1-4AF3-9DE5-5EF8995F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210" name="Picture 2" descr="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1235" name="Picture 3" descr="9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2024-03-10T07:01:54Z</dcterms:created>
  <dcterms:modified xsi:type="dcterms:W3CDTF">2024-03-10T07:01:54Z</dcterms:modified>
</cp:coreProperties>
</file>